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Ubuntu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Fjalla One"/>
      <p:regular r:id="rId25"/>
    </p:embeddedFont>
    <p:embeddedFont>
      <p:font typeface="Open Sans Light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Light-regular.fntdata"/><Relationship Id="rId25" Type="http://schemas.openxmlformats.org/officeDocument/2006/relationships/font" Target="fonts/FjallaOne-regular.fntdata"/><Relationship Id="rId28" Type="http://schemas.openxmlformats.org/officeDocument/2006/relationships/font" Target="fonts/OpenSansLight-italic.fntdata"/><Relationship Id="rId27" Type="http://schemas.openxmlformats.org/officeDocument/2006/relationships/font" Target="fonts/OpenSans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7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Ubuntu-regular.fntdata"/><Relationship Id="rId16" Type="http://schemas.openxmlformats.org/officeDocument/2006/relationships/slide" Target="slides/slide12.xml"/><Relationship Id="rId19" Type="http://schemas.openxmlformats.org/officeDocument/2006/relationships/font" Target="fonts/Ubuntu-italic.fntdata"/><Relationship Id="rId18" Type="http://schemas.openxmlformats.org/officeDocument/2006/relationships/font" Target="fonts/Ubuntu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Greetings fellow humans, I am Charles Pan and I am here to introduce my non-profit human organization, VaccAttacc.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 is to provide a human solution and reach out to other human organizations fight the inhumane H1N1 Flu and </a:t>
            </a:r>
            <a:r>
              <a:rPr lang="en"/>
              <a:t>Seasonal</a:t>
            </a:r>
            <a:r>
              <a:rPr lang="en"/>
              <a:t> Flu.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8996625ea0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8996625ea0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our predictive model performed in terms of accuracy, recall, and precision score.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score shows how accurate the model is in identifying the positive or negatives.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H1N1 model has a low recall rate which means that we’ll be reaching out to those that are predicted to be unvaccinated.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Precision score shows us the correct positives out of all positives, and it’s better our precision is higher than our recall as that is our priority.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138584edc3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138584edc3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would like to work with us, or know any organisations that would.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would love to join up with you or your organisation and strategize on how to further </a:t>
            </a:r>
            <a:r>
              <a:rPr lang="en">
                <a:solidFill>
                  <a:schemeClr val="dk1"/>
                </a:solidFill>
              </a:rPr>
              <a:t>outreach</a:t>
            </a:r>
            <a:r>
              <a:rPr lang="en">
                <a:solidFill>
                  <a:schemeClr val="dk1"/>
                </a:solidFill>
              </a:rPr>
              <a:t> and educate the common public to get them informed and vaccinated.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Even if it’s just going to your doctor’s office and asking if you can distribute questionnaires or </a:t>
            </a:r>
            <a:r>
              <a:rPr lang="en">
                <a:solidFill>
                  <a:schemeClr val="dk1"/>
                </a:solidFill>
              </a:rPr>
              <a:t>pamphlets</a:t>
            </a:r>
            <a:r>
              <a:rPr lang="en">
                <a:solidFill>
                  <a:schemeClr val="dk1"/>
                </a:solidFill>
              </a:rPr>
              <a:t> at the front desk, any </a:t>
            </a:r>
            <a:r>
              <a:rPr lang="en">
                <a:solidFill>
                  <a:schemeClr val="dk1"/>
                </a:solidFill>
              </a:rPr>
              <a:t>outreach</a:t>
            </a:r>
            <a:r>
              <a:rPr lang="en">
                <a:solidFill>
                  <a:schemeClr val="dk1"/>
                </a:solidFill>
              </a:rPr>
              <a:t> is appreciated.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81db40db26_0_2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81db40db26_0_2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coming to my presentation, any questions?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38584edc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38584edc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Flu?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50903e017e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50903e017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seasonal influenza aka flu is an acute respiratory infection.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illness can lead to hospitalization, the seasonal flu tends to occur more common in the winter.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88c2138cf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88c2138cf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H1N1’s most infamous strain is the Swine Flu which became prevalent in 2009.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June 2009; the WHO declared the H1N1 Pandemic and in October 2009; Obama declared it a national emergency.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2009 to 2010 there were 60.8 Million cases, 274 thousand hospitalization and 12,469 confirmed deaths.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88c2138cf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88c2138cf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illustrates how widespread the flu is, and how millions are </a:t>
            </a:r>
            <a:r>
              <a:rPr lang="en"/>
              <a:t>impacted</a:t>
            </a:r>
            <a:r>
              <a:rPr lang="en"/>
              <a:t> each year.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twenty thousand deaths from 2019 to 2020, thousands could be prevented with the right outreach and prevention.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88c2138cf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88c2138cf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following is a table from the CDC of the estimated flu disease burden by age, while young people are not high at risk; they are still spreaders.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Grandpa didn’t live for 70 years avoiding death only to be hit by a simple cough. If you haven’t been vaccinated, do it now. Do it for gramps.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88c236361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88c236361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group VaccAttac has come to </a:t>
            </a:r>
            <a:r>
              <a:rPr lang="en"/>
              <a:t>offer a solution on dealing with the Flu; not by science or medicine, but rather by social outreach and spreading knowledge.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8996625ea0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8996625ea0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first step is to send questionnaires or have them posted at medical offices to be filled out.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Afterwards, we collect those filled questionnaires and feed them into our predictive model to find those unvaccinated individuals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there, we can hunt and bother those unvaccinated individuals and inform them of the dangers of </a:t>
            </a:r>
            <a:r>
              <a:rPr lang="en"/>
              <a:t>the</a:t>
            </a:r>
            <a:r>
              <a:rPr lang="en"/>
              <a:t> flu and inspire them to get vaccinated.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8996625ea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8996625ea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for our </a:t>
            </a:r>
            <a:r>
              <a:rPr lang="en"/>
              <a:t>question</a:t>
            </a:r>
            <a:r>
              <a:rPr lang="en"/>
              <a:t> we will ask around 22 questions nothing too suspicious, with those questions being fed into 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models which will predict whether that person has been H1N1 Vaccinated or Seasonal Flu Vaccinated.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 might be thinking, the H1N1 is no big deal nowadays; false! One should always stay vaccinated particularly to prevent becoming a super spreaders.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rafiki/?utm_source=slidesgo_template&amp;utm_medium=referral-link&amp;utm_campaign=sg_resources&amp;utm_content=stories#f5a0a7" TargetMode="Externa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7856036">
            <a:off x="8399053" y="4179160"/>
            <a:ext cx="885547" cy="840931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2656800" y="-37550"/>
            <a:ext cx="6805050" cy="1155075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4250" y="4502651"/>
            <a:ext cx="6805050" cy="674448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-9044280">
            <a:off x="7593510" y="-121036"/>
            <a:ext cx="2004485" cy="1904276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-186875" y="646625"/>
            <a:ext cx="624000" cy="5928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4382000" y="1507650"/>
            <a:ext cx="3708000" cy="15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jalla One"/>
              <a:buNone/>
              <a:defRPr sz="80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682100" y="2943825"/>
            <a:ext cx="31077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1129500" y="218725"/>
            <a:ext cx="230100" cy="23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434125" y="183000"/>
            <a:ext cx="108300" cy="1083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 rot="-1107106">
            <a:off x="8528671" y="1301364"/>
            <a:ext cx="1281741" cy="739430"/>
            <a:chOff x="2047425" y="139025"/>
            <a:chExt cx="1082100" cy="301975"/>
          </a:xfrm>
        </p:grpSpPr>
        <p:cxnSp>
          <p:nvCxnSpPr>
            <p:cNvPr id="19" name="Google Shape;19;p2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" name="Google Shape;27;p2"/>
          <p:cNvSpPr/>
          <p:nvPr/>
        </p:nvSpPr>
        <p:spPr>
          <a:xfrm rot="-7856088">
            <a:off x="8481249" y="4257205"/>
            <a:ext cx="721154" cy="684836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 rot="-484">
            <a:off x="-188301" y="4288385"/>
            <a:ext cx="768507" cy="483855"/>
            <a:chOff x="2047425" y="139025"/>
            <a:chExt cx="1082100" cy="301975"/>
          </a:xfrm>
        </p:grpSpPr>
        <p:cxnSp>
          <p:nvCxnSpPr>
            <p:cNvPr id="29" name="Google Shape;29;p2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7" name="Google Shape;37;p2"/>
          <p:cNvGrpSpPr/>
          <p:nvPr/>
        </p:nvGrpSpPr>
        <p:grpSpPr>
          <a:xfrm flipH="1" rot="-2700000">
            <a:off x="3230340" y="-212215"/>
            <a:ext cx="969135" cy="969885"/>
            <a:chOff x="3368407" y="4173748"/>
            <a:chExt cx="969007" cy="969757"/>
          </a:xfrm>
        </p:grpSpPr>
        <p:sp>
          <p:nvSpPr>
            <p:cNvPr id="38" name="Google Shape;38;p2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" name="Google Shape;42;p2"/>
          <p:cNvSpPr/>
          <p:nvPr/>
        </p:nvSpPr>
        <p:spPr>
          <a:xfrm rot="5128316">
            <a:off x="194387" y="353780"/>
            <a:ext cx="224200" cy="21308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 rot="9668962">
            <a:off x="7488386" y="4146536"/>
            <a:ext cx="313833" cy="31383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 rot="9666835">
            <a:off x="7270737" y="4379733"/>
            <a:ext cx="108438" cy="108438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2"/>
          <p:cNvGrpSpPr/>
          <p:nvPr/>
        </p:nvGrpSpPr>
        <p:grpSpPr>
          <a:xfrm flipH="1" rot="8101428">
            <a:off x="5246706" y="4201602"/>
            <a:ext cx="1154753" cy="1155647"/>
            <a:chOff x="3368407" y="4173748"/>
            <a:chExt cx="969007" cy="969757"/>
          </a:xfrm>
        </p:grpSpPr>
        <p:sp>
          <p:nvSpPr>
            <p:cNvPr id="46" name="Google Shape;46;p2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rot="1807889">
            <a:off x="5207399" y="720559"/>
            <a:ext cx="310209" cy="310209"/>
            <a:chOff x="5207300" y="720450"/>
            <a:chExt cx="310200" cy="310200"/>
          </a:xfrm>
        </p:grpSpPr>
        <p:sp>
          <p:nvSpPr>
            <p:cNvPr id="51" name="Google Shape;51;p2"/>
            <p:cNvSpPr/>
            <p:nvPr/>
          </p:nvSpPr>
          <p:spPr>
            <a:xfrm>
              <a:off x="5307650" y="720450"/>
              <a:ext cx="109500" cy="310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5400000">
              <a:off x="5314550" y="720450"/>
              <a:ext cx="95700" cy="310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"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"/>
          <p:cNvSpPr/>
          <p:nvPr/>
        </p:nvSpPr>
        <p:spPr>
          <a:xfrm flipH="1">
            <a:off x="2338950" y="3988425"/>
            <a:ext cx="6805050" cy="1155075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1"/>
          <p:cNvSpPr/>
          <p:nvPr/>
        </p:nvSpPr>
        <p:spPr>
          <a:xfrm flipH="1" rot="10800000">
            <a:off x="0" y="-56779"/>
            <a:ext cx="4879901" cy="828304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1"/>
          <p:cNvSpPr txBox="1"/>
          <p:nvPr>
            <p:ph type="title"/>
          </p:nvPr>
        </p:nvSpPr>
        <p:spPr>
          <a:xfrm>
            <a:off x="720000" y="531825"/>
            <a:ext cx="3852000" cy="14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11"/>
          <p:cNvSpPr txBox="1"/>
          <p:nvPr>
            <p:ph idx="2" type="title"/>
          </p:nvPr>
        </p:nvSpPr>
        <p:spPr>
          <a:xfrm flipH="1">
            <a:off x="6359651" y="1757028"/>
            <a:ext cx="19245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7" name="Google Shape;237;p11"/>
          <p:cNvSpPr txBox="1"/>
          <p:nvPr>
            <p:ph idx="3" type="title"/>
          </p:nvPr>
        </p:nvSpPr>
        <p:spPr>
          <a:xfrm flipH="1">
            <a:off x="6359775" y="2137928"/>
            <a:ext cx="19245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8" name="Google Shape;238;p11"/>
          <p:cNvSpPr txBox="1"/>
          <p:nvPr>
            <p:ph idx="4" type="title"/>
          </p:nvPr>
        </p:nvSpPr>
        <p:spPr>
          <a:xfrm flipH="1">
            <a:off x="723775" y="3344342"/>
            <a:ext cx="20718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9" name="Google Shape;239;p11"/>
          <p:cNvSpPr txBox="1"/>
          <p:nvPr>
            <p:ph idx="5" type="title"/>
          </p:nvPr>
        </p:nvSpPr>
        <p:spPr>
          <a:xfrm flipH="1">
            <a:off x="723775" y="3725242"/>
            <a:ext cx="2071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0" name="Google Shape;240;p11"/>
          <p:cNvSpPr/>
          <p:nvPr/>
        </p:nvSpPr>
        <p:spPr>
          <a:xfrm flipH="1" rot="782777">
            <a:off x="-366321" y="1041844"/>
            <a:ext cx="1271828" cy="1243900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1"/>
          <p:cNvSpPr/>
          <p:nvPr/>
        </p:nvSpPr>
        <p:spPr>
          <a:xfrm flipH="1" rot="7605176">
            <a:off x="6217393" y="4119164"/>
            <a:ext cx="235140" cy="23514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1"/>
          <p:cNvSpPr/>
          <p:nvPr/>
        </p:nvSpPr>
        <p:spPr>
          <a:xfrm flipH="1" rot="7615371">
            <a:off x="6086927" y="4376819"/>
            <a:ext cx="129840" cy="12984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"/>
          <p:cNvSpPr/>
          <p:nvPr/>
        </p:nvSpPr>
        <p:spPr>
          <a:xfrm flipH="1" rot="3413477">
            <a:off x="8989417" y="3269891"/>
            <a:ext cx="237812" cy="226078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1"/>
          <p:cNvSpPr/>
          <p:nvPr/>
        </p:nvSpPr>
        <p:spPr>
          <a:xfrm flipH="1" rot="9390086">
            <a:off x="8575387" y="3413847"/>
            <a:ext cx="428866" cy="40751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11"/>
          <p:cNvGrpSpPr/>
          <p:nvPr/>
        </p:nvGrpSpPr>
        <p:grpSpPr>
          <a:xfrm flipH="1" rot="840">
            <a:off x="4348831" y="-38283"/>
            <a:ext cx="442687" cy="497323"/>
            <a:chOff x="2047425" y="139025"/>
            <a:chExt cx="1082100" cy="301975"/>
          </a:xfrm>
        </p:grpSpPr>
        <p:cxnSp>
          <p:nvCxnSpPr>
            <p:cNvPr id="246" name="Google Shape;246;p11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11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11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11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11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11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11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11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"/>
          <p:cNvSpPr/>
          <p:nvPr/>
        </p:nvSpPr>
        <p:spPr>
          <a:xfrm rot="10800000">
            <a:off x="2321249" y="2"/>
            <a:ext cx="6822743" cy="1992273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2"/>
          <p:cNvSpPr/>
          <p:nvPr/>
        </p:nvSpPr>
        <p:spPr>
          <a:xfrm flipH="1" rot="10800000">
            <a:off x="0" y="2"/>
            <a:ext cx="4591367" cy="733473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2"/>
          <p:cNvSpPr txBox="1"/>
          <p:nvPr>
            <p:ph type="title"/>
          </p:nvPr>
        </p:nvSpPr>
        <p:spPr>
          <a:xfrm>
            <a:off x="720000" y="531825"/>
            <a:ext cx="3852000" cy="14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58" name="Google Shape;258;p12"/>
          <p:cNvGrpSpPr/>
          <p:nvPr/>
        </p:nvGrpSpPr>
        <p:grpSpPr>
          <a:xfrm rot="2695972">
            <a:off x="7534217" y="589842"/>
            <a:ext cx="935561" cy="936285"/>
            <a:chOff x="3368407" y="4173748"/>
            <a:chExt cx="969007" cy="969757"/>
          </a:xfrm>
        </p:grpSpPr>
        <p:sp>
          <p:nvSpPr>
            <p:cNvPr id="259" name="Google Shape;259;p12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2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2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2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12"/>
          <p:cNvSpPr/>
          <p:nvPr/>
        </p:nvSpPr>
        <p:spPr>
          <a:xfrm rot="2727600">
            <a:off x="653691" y="4361786"/>
            <a:ext cx="237808" cy="226143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2"/>
          <p:cNvSpPr/>
          <p:nvPr/>
        </p:nvSpPr>
        <p:spPr>
          <a:xfrm rot="-3246491">
            <a:off x="260757" y="4532006"/>
            <a:ext cx="428822" cy="40740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ONLY_2">
    <p:bg>
      <p:bgPr>
        <a:solidFill>
          <a:schemeClr val="dk2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"/>
          <p:cNvSpPr txBox="1"/>
          <p:nvPr>
            <p:ph type="title"/>
          </p:nvPr>
        </p:nvSpPr>
        <p:spPr>
          <a:xfrm>
            <a:off x="1834200" y="1759335"/>
            <a:ext cx="5475600" cy="20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7" name="Google Shape;267;p13"/>
          <p:cNvSpPr/>
          <p:nvPr/>
        </p:nvSpPr>
        <p:spPr>
          <a:xfrm rot="-5400000">
            <a:off x="1488126" y="-2281816"/>
            <a:ext cx="5555216" cy="9494317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/>
          <p:nvPr/>
        </p:nvSpPr>
        <p:spPr>
          <a:xfrm flipH="1" rot="8906445">
            <a:off x="2037818" y="304427"/>
            <a:ext cx="163361" cy="155483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"/>
          <p:cNvSpPr/>
          <p:nvPr/>
        </p:nvSpPr>
        <p:spPr>
          <a:xfrm flipH="1" rot="7465102">
            <a:off x="1678237" y="299944"/>
            <a:ext cx="294570" cy="280262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3"/>
          <p:cNvSpPr/>
          <p:nvPr/>
        </p:nvSpPr>
        <p:spPr>
          <a:xfrm rot="7457445">
            <a:off x="8427429" y="2799651"/>
            <a:ext cx="333338" cy="3333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3"/>
          <p:cNvSpPr/>
          <p:nvPr/>
        </p:nvSpPr>
        <p:spPr>
          <a:xfrm rot="7459681">
            <a:off x="8171728" y="3122461"/>
            <a:ext cx="156934" cy="156934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" name="Google Shape;272;p13"/>
          <p:cNvGrpSpPr/>
          <p:nvPr/>
        </p:nvGrpSpPr>
        <p:grpSpPr>
          <a:xfrm rot="1273763">
            <a:off x="8723893" y="334076"/>
            <a:ext cx="607836" cy="450615"/>
            <a:chOff x="2047425" y="139025"/>
            <a:chExt cx="1082100" cy="301975"/>
          </a:xfrm>
        </p:grpSpPr>
        <p:cxnSp>
          <p:nvCxnSpPr>
            <p:cNvPr id="273" name="Google Shape;273;p13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13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13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13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13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13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" name="Google Shape;279;p13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" name="Google Shape;280;p13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1" name="Google Shape;281;p13"/>
          <p:cNvGrpSpPr/>
          <p:nvPr/>
        </p:nvGrpSpPr>
        <p:grpSpPr>
          <a:xfrm rot="1273953">
            <a:off x="-610611" y="3749541"/>
            <a:ext cx="947182" cy="702215"/>
            <a:chOff x="2047425" y="139025"/>
            <a:chExt cx="1082100" cy="301975"/>
          </a:xfrm>
        </p:grpSpPr>
        <p:cxnSp>
          <p:nvCxnSpPr>
            <p:cNvPr id="282" name="Google Shape;282;p13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13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13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13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13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13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13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13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0" name="Google Shape;290;p13"/>
          <p:cNvSpPr/>
          <p:nvPr/>
        </p:nvSpPr>
        <p:spPr>
          <a:xfrm rot="-8495506">
            <a:off x="-151740" y="339211"/>
            <a:ext cx="330779" cy="33077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3"/>
          <p:cNvSpPr/>
          <p:nvPr/>
        </p:nvSpPr>
        <p:spPr>
          <a:xfrm rot="-8497951">
            <a:off x="-121182" y="136236"/>
            <a:ext cx="119381" cy="119381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13"/>
          <p:cNvGrpSpPr/>
          <p:nvPr/>
        </p:nvGrpSpPr>
        <p:grpSpPr>
          <a:xfrm rot="2695972">
            <a:off x="7134167" y="599367"/>
            <a:ext cx="935561" cy="936285"/>
            <a:chOff x="3368407" y="4173748"/>
            <a:chExt cx="969007" cy="969757"/>
          </a:xfrm>
        </p:grpSpPr>
        <p:sp>
          <p:nvSpPr>
            <p:cNvPr id="293" name="Google Shape;293;p13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13"/>
          <p:cNvGrpSpPr/>
          <p:nvPr/>
        </p:nvGrpSpPr>
        <p:grpSpPr>
          <a:xfrm rot="-3703883">
            <a:off x="610918" y="2952183"/>
            <a:ext cx="2270338" cy="2290846"/>
            <a:chOff x="1313000" y="237900"/>
            <a:chExt cx="5081500" cy="5226650"/>
          </a:xfrm>
        </p:grpSpPr>
        <p:sp>
          <p:nvSpPr>
            <p:cNvPr id="298" name="Google Shape;298;p13"/>
            <p:cNvSpPr/>
            <p:nvPr/>
          </p:nvSpPr>
          <p:spPr>
            <a:xfrm>
              <a:off x="2336100" y="1502375"/>
              <a:ext cx="4058400" cy="3324450"/>
            </a:xfrm>
            <a:custGeom>
              <a:rect b="b" l="l" r="r" t="t"/>
              <a:pathLst>
                <a:path extrusionOk="0" h="132978" w="162336">
                  <a:moveTo>
                    <a:pt x="133881" y="1"/>
                  </a:moveTo>
                  <a:cubicBezTo>
                    <a:pt x="131441" y="1"/>
                    <a:pt x="128885" y="329"/>
                    <a:pt x="126294" y="1060"/>
                  </a:cubicBezTo>
                  <a:cubicBezTo>
                    <a:pt x="105585" y="6836"/>
                    <a:pt x="106783" y="11626"/>
                    <a:pt x="86286" y="14866"/>
                  </a:cubicBezTo>
                  <a:cubicBezTo>
                    <a:pt x="65718" y="18106"/>
                    <a:pt x="48672" y="39448"/>
                    <a:pt x="44446" y="50014"/>
                  </a:cubicBezTo>
                  <a:cubicBezTo>
                    <a:pt x="40220" y="60650"/>
                    <a:pt x="31063" y="71779"/>
                    <a:pt x="18103" y="75935"/>
                  </a:cubicBezTo>
                  <a:cubicBezTo>
                    <a:pt x="5142" y="80020"/>
                    <a:pt x="0" y="102771"/>
                    <a:pt x="10848" y="115943"/>
                  </a:cubicBezTo>
                  <a:cubicBezTo>
                    <a:pt x="21021" y="128330"/>
                    <a:pt x="34893" y="132977"/>
                    <a:pt x="47663" y="132977"/>
                  </a:cubicBezTo>
                  <a:cubicBezTo>
                    <a:pt x="64956" y="132977"/>
                    <a:pt x="80229" y="124457"/>
                    <a:pt x="81566" y="115098"/>
                  </a:cubicBezTo>
                  <a:cubicBezTo>
                    <a:pt x="83961" y="98756"/>
                    <a:pt x="83045" y="84458"/>
                    <a:pt x="108614" y="72554"/>
                  </a:cubicBezTo>
                  <a:cubicBezTo>
                    <a:pt x="134112" y="60650"/>
                    <a:pt x="116714" y="29165"/>
                    <a:pt x="141015" y="22121"/>
                  </a:cubicBezTo>
                  <a:cubicBezTo>
                    <a:pt x="162336" y="16020"/>
                    <a:pt x="150934" y="1"/>
                    <a:pt x="1338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2528025" y="1696150"/>
              <a:ext cx="3219000" cy="3768400"/>
            </a:xfrm>
            <a:custGeom>
              <a:rect b="b" l="l" r="r" t="t"/>
              <a:pathLst>
                <a:path extrusionOk="0" h="150736" w="128760">
                  <a:moveTo>
                    <a:pt x="128337" y="1"/>
                  </a:moveTo>
                  <a:cubicBezTo>
                    <a:pt x="128126" y="142"/>
                    <a:pt x="103121" y="10496"/>
                    <a:pt x="75016" y="34163"/>
                  </a:cubicBezTo>
                  <a:cubicBezTo>
                    <a:pt x="49025" y="55998"/>
                    <a:pt x="15004" y="93964"/>
                    <a:pt x="1" y="150525"/>
                  </a:cubicBezTo>
                  <a:lnTo>
                    <a:pt x="1128" y="150736"/>
                  </a:lnTo>
                  <a:cubicBezTo>
                    <a:pt x="16061" y="94386"/>
                    <a:pt x="49941" y="56703"/>
                    <a:pt x="75650" y="35078"/>
                  </a:cubicBezTo>
                  <a:cubicBezTo>
                    <a:pt x="103684" y="11482"/>
                    <a:pt x="128548" y="1128"/>
                    <a:pt x="128760" y="987"/>
                  </a:cubicBezTo>
                  <a:lnTo>
                    <a:pt x="128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1313000" y="237900"/>
              <a:ext cx="2560400" cy="4684800"/>
            </a:xfrm>
            <a:custGeom>
              <a:rect b="b" l="l" r="r" t="t"/>
              <a:pathLst>
                <a:path extrusionOk="0" h="187392" w="102416">
                  <a:moveTo>
                    <a:pt x="81850" y="1"/>
                  </a:moveTo>
                  <a:cubicBezTo>
                    <a:pt x="76353" y="1"/>
                    <a:pt x="70025" y="2344"/>
                    <a:pt x="64943" y="7757"/>
                  </a:cubicBezTo>
                  <a:cubicBezTo>
                    <a:pt x="49729" y="23958"/>
                    <a:pt x="53251" y="28184"/>
                    <a:pt x="37050" y="41778"/>
                  </a:cubicBezTo>
                  <a:cubicBezTo>
                    <a:pt x="20850" y="55443"/>
                    <a:pt x="16835" y="85731"/>
                    <a:pt x="18596" y="98621"/>
                  </a:cubicBezTo>
                  <a:cubicBezTo>
                    <a:pt x="20427" y="111440"/>
                    <a:pt x="18032" y="127500"/>
                    <a:pt x="9016" y="138065"/>
                  </a:cubicBezTo>
                  <a:cubicBezTo>
                    <a:pt x="1" y="148701"/>
                    <a:pt x="7115" y="174552"/>
                    <a:pt x="23456" y="182582"/>
                  </a:cubicBezTo>
                  <a:cubicBezTo>
                    <a:pt x="30249" y="185951"/>
                    <a:pt x="36885" y="187392"/>
                    <a:pt x="43139" y="187392"/>
                  </a:cubicBezTo>
                  <a:cubicBezTo>
                    <a:pt x="69958" y="187392"/>
                    <a:pt x="89736" y="160898"/>
                    <a:pt x="84595" y="146447"/>
                  </a:cubicBezTo>
                  <a:cubicBezTo>
                    <a:pt x="78185" y="128627"/>
                    <a:pt x="70085" y="114469"/>
                    <a:pt x="86215" y="89534"/>
                  </a:cubicBezTo>
                  <a:cubicBezTo>
                    <a:pt x="102416" y="64670"/>
                    <a:pt x="70860" y="41144"/>
                    <a:pt x="88610" y="21915"/>
                  </a:cubicBezTo>
                  <a:cubicBezTo>
                    <a:pt x="100357" y="9186"/>
                    <a:pt x="92732" y="1"/>
                    <a:pt x="81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1610600" y="532175"/>
              <a:ext cx="1628875" cy="4886600"/>
            </a:xfrm>
            <a:custGeom>
              <a:rect b="b" l="l" r="r" t="t"/>
              <a:pathLst>
                <a:path extrusionOk="0" h="195464" w="65155">
                  <a:moveTo>
                    <a:pt x="64591" y="1"/>
                  </a:moveTo>
                  <a:cubicBezTo>
                    <a:pt x="58745" y="3945"/>
                    <a:pt x="42333" y="34374"/>
                    <a:pt x="31133" y="71424"/>
                  </a:cubicBezTo>
                  <a:cubicBezTo>
                    <a:pt x="20991" y="105163"/>
                    <a:pt x="11975" y="153976"/>
                    <a:pt x="26485" y="195464"/>
                  </a:cubicBezTo>
                  <a:lnTo>
                    <a:pt x="26485" y="195464"/>
                  </a:lnTo>
                  <a:lnTo>
                    <a:pt x="27471" y="195182"/>
                  </a:lnTo>
                  <a:cubicBezTo>
                    <a:pt x="0" y="116926"/>
                    <a:pt x="55223" y="7467"/>
                    <a:pt x="65154" y="917"/>
                  </a:cubicBezTo>
                  <a:lnTo>
                    <a:pt x="645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13"/>
          <p:cNvGrpSpPr/>
          <p:nvPr/>
        </p:nvGrpSpPr>
        <p:grpSpPr>
          <a:xfrm flipH="1" rot="2884542">
            <a:off x="6196477" y="2952476"/>
            <a:ext cx="2270197" cy="2290259"/>
            <a:chOff x="1313000" y="237900"/>
            <a:chExt cx="5081500" cy="5226650"/>
          </a:xfrm>
        </p:grpSpPr>
        <p:sp>
          <p:nvSpPr>
            <p:cNvPr id="303" name="Google Shape;303;p13"/>
            <p:cNvSpPr/>
            <p:nvPr/>
          </p:nvSpPr>
          <p:spPr>
            <a:xfrm>
              <a:off x="2336100" y="1502375"/>
              <a:ext cx="4058400" cy="3324450"/>
            </a:xfrm>
            <a:custGeom>
              <a:rect b="b" l="l" r="r" t="t"/>
              <a:pathLst>
                <a:path extrusionOk="0" h="132978" w="162336">
                  <a:moveTo>
                    <a:pt x="133881" y="1"/>
                  </a:moveTo>
                  <a:cubicBezTo>
                    <a:pt x="131441" y="1"/>
                    <a:pt x="128885" y="329"/>
                    <a:pt x="126294" y="1060"/>
                  </a:cubicBezTo>
                  <a:cubicBezTo>
                    <a:pt x="105585" y="6836"/>
                    <a:pt x="106783" y="11626"/>
                    <a:pt x="86286" y="14866"/>
                  </a:cubicBezTo>
                  <a:cubicBezTo>
                    <a:pt x="65718" y="18106"/>
                    <a:pt x="48672" y="39448"/>
                    <a:pt x="44446" y="50014"/>
                  </a:cubicBezTo>
                  <a:cubicBezTo>
                    <a:pt x="40220" y="60650"/>
                    <a:pt x="31063" y="71779"/>
                    <a:pt x="18103" y="75935"/>
                  </a:cubicBezTo>
                  <a:cubicBezTo>
                    <a:pt x="5142" y="80020"/>
                    <a:pt x="0" y="102771"/>
                    <a:pt x="10848" y="115943"/>
                  </a:cubicBezTo>
                  <a:cubicBezTo>
                    <a:pt x="21021" y="128330"/>
                    <a:pt x="34893" y="132977"/>
                    <a:pt x="47663" y="132977"/>
                  </a:cubicBezTo>
                  <a:cubicBezTo>
                    <a:pt x="64956" y="132977"/>
                    <a:pt x="80229" y="124457"/>
                    <a:pt x="81566" y="115098"/>
                  </a:cubicBezTo>
                  <a:cubicBezTo>
                    <a:pt x="83961" y="98756"/>
                    <a:pt x="83045" y="84458"/>
                    <a:pt x="108614" y="72554"/>
                  </a:cubicBezTo>
                  <a:cubicBezTo>
                    <a:pt x="134112" y="60650"/>
                    <a:pt x="116714" y="29165"/>
                    <a:pt x="141015" y="22121"/>
                  </a:cubicBezTo>
                  <a:cubicBezTo>
                    <a:pt x="162336" y="16020"/>
                    <a:pt x="150934" y="1"/>
                    <a:pt x="1338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2528025" y="1696150"/>
              <a:ext cx="3219000" cy="3768400"/>
            </a:xfrm>
            <a:custGeom>
              <a:rect b="b" l="l" r="r" t="t"/>
              <a:pathLst>
                <a:path extrusionOk="0" h="150736" w="128760">
                  <a:moveTo>
                    <a:pt x="128337" y="1"/>
                  </a:moveTo>
                  <a:cubicBezTo>
                    <a:pt x="128126" y="142"/>
                    <a:pt x="103121" y="10496"/>
                    <a:pt x="75016" y="34163"/>
                  </a:cubicBezTo>
                  <a:cubicBezTo>
                    <a:pt x="49025" y="55998"/>
                    <a:pt x="15004" y="93964"/>
                    <a:pt x="1" y="150525"/>
                  </a:cubicBezTo>
                  <a:lnTo>
                    <a:pt x="1128" y="150736"/>
                  </a:lnTo>
                  <a:cubicBezTo>
                    <a:pt x="16061" y="94386"/>
                    <a:pt x="49941" y="56703"/>
                    <a:pt x="75650" y="35078"/>
                  </a:cubicBezTo>
                  <a:cubicBezTo>
                    <a:pt x="103684" y="11482"/>
                    <a:pt x="128548" y="1128"/>
                    <a:pt x="128760" y="987"/>
                  </a:cubicBezTo>
                  <a:lnTo>
                    <a:pt x="128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1313000" y="237900"/>
              <a:ext cx="2560400" cy="4684800"/>
            </a:xfrm>
            <a:custGeom>
              <a:rect b="b" l="l" r="r" t="t"/>
              <a:pathLst>
                <a:path extrusionOk="0" h="187392" w="102416">
                  <a:moveTo>
                    <a:pt x="81850" y="1"/>
                  </a:moveTo>
                  <a:cubicBezTo>
                    <a:pt x="76353" y="1"/>
                    <a:pt x="70025" y="2344"/>
                    <a:pt x="64943" y="7757"/>
                  </a:cubicBezTo>
                  <a:cubicBezTo>
                    <a:pt x="49729" y="23958"/>
                    <a:pt x="53251" y="28184"/>
                    <a:pt x="37050" y="41778"/>
                  </a:cubicBezTo>
                  <a:cubicBezTo>
                    <a:pt x="20850" y="55443"/>
                    <a:pt x="16835" y="85731"/>
                    <a:pt x="18596" y="98621"/>
                  </a:cubicBezTo>
                  <a:cubicBezTo>
                    <a:pt x="20427" y="111440"/>
                    <a:pt x="18032" y="127500"/>
                    <a:pt x="9016" y="138065"/>
                  </a:cubicBezTo>
                  <a:cubicBezTo>
                    <a:pt x="1" y="148701"/>
                    <a:pt x="7115" y="174552"/>
                    <a:pt x="23456" y="182582"/>
                  </a:cubicBezTo>
                  <a:cubicBezTo>
                    <a:pt x="30249" y="185951"/>
                    <a:pt x="36885" y="187392"/>
                    <a:pt x="43139" y="187392"/>
                  </a:cubicBezTo>
                  <a:cubicBezTo>
                    <a:pt x="69958" y="187392"/>
                    <a:pt x="89736" y="160898"/>
                    <a:pt x="84595" y="146447"/>
                  </a:cubicBezTo>
                  <a:cubicBezTo>
                    <a:pt x="78185" y="128627"/>
                    <a:pt x="70085" y="114469"/>
                    <a:pt x="86215" y="89534"/>
                  </a:cubicBezTo>
                  <a:cubicBezTo>
                    <a:pt x="102416" y="64670"/>
                    <a:pt x="70860" y="41144"/>
                    <a:pt x="88610" y="21915"/>
                  </a:cubicBezTo>
                  <a:cubicBezTo>
                    <a:pt x="100357" y="9186"/>
                    <a:pt x="92732" y="1"/>
                    <a:pt x="81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1610600" y="532175"/>
              <a:ext cx="1628875" cy="4886600"/>
            </a:xfrm>
            <a:custGeom>
              <a:rect b="b" l="l" r="r" t="t"/>
              <a:pathLst>
                <a:path extrusionOk="0" h="195464" w="65155">
                  <a:moveTo>
                    <a:pt x="64591" y="1"/>
                  </a:moveTo>
                  <a:cubicBezTo>
                    <a:pt x="58745" y="3945"/>
                    <a:pt x="42333" y="34374"/>
                    <a:pt x="31133" y="71424"/>
                  </a:cubicBezTo>
                  <a:cubicBezTo>
                    <a:pt x="20991" y="105163"/>
                    <a:pt x="11975" y="153976"/>
                    <a:pt x="26485" y="195464"/>
                  </a:cubicBezTo>
                  <a:lnTo>
                    <a:pt x="26485" y="195464"/>
                  </a:lnTo>
                  <a:lnTo>
                    <a:pt x="27471" y="195182"/>
                  </a:lnTo>
                  <a:cubicBezTo>
                    <a:pt x="0" y="116926"/>
                    <a:pt x="55223" y="7467"/>
                    <a:pt x="65154" y="917"/>
                  </a:cubicBezTo>
                  <a:lnTo>
                    <a:pt x="645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TITLE_ONLY_1"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"/>
          <p:cNvSpPr/>
          <p:nvPr/>
        </p:nvSpPr>
        <p:spPr>
          <a:xfrm rot="-5400000">
            <a:off x="1823086" y="-1438364"/>
            <a:ext cx="4762783" cy="8439044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4"/>
          <p:cNvSpPr txBox="1"/>
          <p:nvPr>
            <p:ph type="title"/>
          </p:nvPr>
        </p:nvSpPr>
        <p:spPr>
          <a:xfrm>
            <a:off x="4374925" y="540000"/>
            <a:ext cx="4049100" cy="20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0" name="Google Shape;310;p14"/>
          <p:cNvSpPr/>
          <p:nvPr/>
        </p:nvSpPr>
        <p:spPr>
          <a:xfrm flipH="1" rot="7121598">
            <a:off x="247782" y="219572"/>
            <a:ext cx="198700" cy="188908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4"/>
          <p:cNvSpPr/>
          <p:nvPr/>
        </p:nvSpPr>
        <p:spPr>
          <a:xfrm flipH="1" rot="5671217">
            <a:off x="-106363" y="382689"/>
            <a:ext cx="357813" cy="34009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4"/>
          <p:cNvSpPr/>
          <p:nvPr/>
        </p:nvSpPr>
        <p:spPr>
          <a:xfrm rot="7457400">
            <a:off x="8177173" y="4327380"/>
            <a:ext cx="206609" cy="20660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4"/>
          <p:cNvSpPr/>
          <p:nvPr/>
        </p:nvSpPr>
        <p:spPr>
          <a:xfrm rot="7459600">
            <a:off x="8018592" y="4527430"/>
            <a:ext cx="97356" cy="97356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14"/>
          <p:cNvGrpSpPr/>
          <p:nvPr/>
        </p:nvGrpSpPr>
        <p:grpSpPr>
          <a:xfrm rot="1273763">
            <a:off x="8723893" y="334076"/>
            <a:ext cx="607836" cy="450615"/>
            <a:chOff x="2047425" y="139025"/>
            <a:chExt cx="1082100" cy="301975"/>
          </a:xfrm>
        </p:grpSpPr>
        <p:cxnSp>
          <p:nvCxnSpPr>
            <p:cNvPr id="315" name="Google Shape;315;p14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" name="Google Shape;316;p14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14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14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14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p14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" name="Google Shape;321;p14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14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23" name="Google Shape;323;p14"/>
          <p:cNvGrpSpPr/>
          <p:nvPr/>
        </p:nvGrpSpPr>
        <p:grpSpPr>
          <a:xfrm rot="1201746">
            <a:off x="5033537" y="2971622"/>
            <a:ext cx="227977" cy="227935"/>
            <a:chOff x="4069645" y="4173748"/>
            <a:chExt cx="267769" cy="267769"/>
          </a:xfrm>
        </p:grpSpPr>
        <p:sp>
          <p:nvSpPr>
            <p:cNvPr id="324" name="Google Shape;324;p14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ONLY_1_1"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"/>
          <p:cNvSpPr/>
          <p:nvPr/>
        </p:nvSpPr>
        <p:spPr>
          <a:xfrm flipH="1" rot="5400000">
            <a:off x="2590750" y="-1495475"/>
            <a:ext cx="4762783" cy="8534218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5"/>
          <p:cNvSpPr txBox="1"/>
          <p:nvPr>
            <p:ph type="title"/>
          </p:nvPr>
        </p:nvSpPr>
        <p:spPr>
          <a:xfrm flipH="1">
            <a:off x="720075" y="540000"/>
            <a:ext cx="3975600" cy="20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0" name="Google Shape;330;p15"/>
          <p:cNvSpPr/>
          <p:nvPr/>
        </p:nvSpPr>
        <p:spPr>
          <a:xfrm flipH="1" rot="-10156363">
            <a:off x="6578830" y="273012"/>
            <a:ext cx="225643" cy="2256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5"/>
          <p:cNvSpPr/>
          <p:nvPr/>
        </p:nvSpPr>
        <p:spPr>
          <a:xfrm flipH="1" rot="-10155322">
            <a:off x="6832058" y="200002"/>
            <a:ext cx="101377" cy="101377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15"/>
          <p:cNvGrpSpPr/>
          <p:nvPr/>
        </p:nvGrpSpPr>
        <p:grpSpPr>
          <a:xfrm flipH="1" rot="-1273763">
            <a:off x="-261121" y="334076"/>
            <a:ext cx="607836" cy="450615"/>
            <a:chOff x="2047425" y="139025"/>
            <a:chExt cx="1082100" cy="301975"/>
          </a:xfrm>
        </p:grpSpPr>
        <p:cxnSp>
          <p:nvCxnSpPr>
            <p:cNvPr id="333" name="Google Shape;333;p15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4" name="Google Shape;334;p15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Google Shape;335;p15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Google Shape;336;p15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Google Shape;337;p15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15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Google Shape;339;p15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" name="Google Shape;340;p15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1" name="Google Shape;341;p15"/>
          <p:cNvSpPr txBox="1"/>
          <p:nvPr>
            <p:ph idx="2" type="title"/>
          </p:nvPr>
        </p:nvSpPr>
        <p:spPr>
          <a:xfrm>
            <a:off x="720075" y="2084050"/>
            <a:ext cx="22236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2" name="Google Shape;342;p15"/>
          <p:cNvSpPr txBox="1"/>
          <p:nvPr>
            <p:ph idx="3" type="title"/>
          </p:nvPr>
        </p:nvSpPr>
        <p:spPr>
          <a:xfrm>
            <a:off x="720075" y="2927100"/>
            <a:ext cx="22236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3" name="Google Shape;343;p15"/>
          <p:cNvSpPr txBox="1"/>
          <p:nvPr>
            <p:ph idx="4" type="title"/>
          </p:nvPr>
        </p:nvSpPr>
        <p:spPr>
          <a:xfrm>
            <a:off x="720075" y="3841488"/>
            <a:ext cx="22236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grpSp>
        <p:nvGrpSpPr>
          <p:cNvPr id="344" name="Google Shape;344;p15"/>
          <p:cNvGrpSpPr/>
          <p:nvPr/>
        </p:nvGrpSpPr>
        <p:grpSpPr>
          <a:xfrm flipH="1" rot="-6848491">
            <a:off x="352812" y="4640184"/>
            <a:ext cx="227968" cy="227930"/>
            <a:chOff x="4069645" y="4173748"/>
            <a:chExt cx="267769" cy="267769"/>
          </a:xfrm>
        </p:grpSpPr>
        <p:sp>
          <p:nvSpPr>
            <p:cNvPr id="345" name="Google Shape;345;p15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15"/>
          <p:cNvGrpSpPr/>
          <p:nvPr/>
        </p:nvGrpSpPr>
        <p:grpSpPr>
          <a:xfrm flipH="1" rot="1168032">
            <a:off x="8416225" y="2105623"/>
            <a:ext cx="607828" cy="450607"/>
            <a:chOff x="2047425" y="139025"/>
            <a:chExt cx="1082100" cy="301975"/>
          </a:xfrm>
        </p:grpSpPr>
        <p:cxnSp>
          <p:nvCxnSpPr>
            <p:cNvPr id="349" name="Google Shape;349;p15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15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15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15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15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15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15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" name="Google Shape;356;p15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"/>
          <p:cNvSpPr/>
          <p:nvPr/>
        </p:nvSpPr>
        <p:spPr>
          <a:xfrm flipH="1">
            <a:off x="396" y="4329873"/>
            <a:ext cx="3396557" cy="828625"/>
          </a:xfrm>
          <a:custGeom>
            <a:rect b="b" l="l" r="r" t="t"/>
            <a:pathLst>
              <a:path extrusionOk="0" h="92558" w="285665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6"/>
          <p:cNvSpPr/>
          <p:nvPr/>
        </p:nvSpPr>
        <p:spPr>
          <a:xfrm>
            <a:off x="4569175" y="3792173"/>
            <a:ext cx="4620631" cy="1351347"/>
          </a:xfrm>
          <a:custGeom>
            <a:rect b="b" l="l" r="r" t="t"/>
            <a:pathLst>
              <a:path extrusionOk="0" h="92558" w="285665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6"/>
          <p:cNvSpPr txBox="1"/>
          <p:nvPr>
            <p:ph type="title"/>
          </p:nvPr>
        </p:nvSpPr>
        <p:spPr>
          <a:xfrm>
            <a:off x="4572000" y="1638550"/>
            <a:ext cx="3852000" cy="11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1" name="Google Shape;361;p16"/>
          <p:cNvSpPr txBox="1"/>
          <p:nvPr>
            <p:ph idx="1" type="subTitle"/>
          </p:nvPr>
        </p:nvSpPr>
        <p:spPr>
          <a:xfrm>
            <a:off x="4572000" y="2675950"/>
            <a:ext cx="38520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2" name="Google Shape;362;p16"/>
          <p:cNvSpPr/>
          <p:nvPr/>
        </p:nvSpPr>
        <p:spPr>
          <a:xfrm rot="-554321">
            <a:off x="8411030" y="146168"/>
            <a:ext cx="265342" cy="252864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6"/>
          <p:cNvSpPr/>
          <p:nvPr/>
        </p:nvSpPr>
        <p:spPr>
          <a:xfrm rot="-8371639">
            <a:off x="8568445" y="399459"/>
            <a:ext cx="478365" cy="454775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6"/>
          <p:cNvSpPr/>
          <p:nvPr/>
        </p:nvSpPr>
        <p:spPr>
          <a:xfrm>
            <a:off x="4348636" y="159673"/>
            <a:ext cx="282000" cy="275400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6"/>
          <p:cNvSpPr/>
          <p:nvPr/>
        </p:nvSpPr>
        <p:spPr>
          <a:xfrm rot="1771543">
            <a:off x="4047299" y="377712"/>
            <a:ext cx="496130" cy="484707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7"/>
          <p:cNvSpPr/>
          <p:nvPr/>
        </p:nvSpPr>
        <p:spPr>
          <a:xfrm rot="10800000">
            <a:off x="8123772" y="-23842"/>
            <a:ext cx="1074853" cy="5167342"/>
          </a:xfrm>
          <a:custGeom>
            <a:rect b="b" l="l" r="r" t="t"/>
            <a:pathLst>
              <a:path extrusionOk="0" h="209056" w="95734">
                <a:moveTo>
                  <a:pt x="0" y="0"/>
                </a:moveTo>
                <a:lnTo>
                  <a:pt x="0" y="14745"/>
                </a:lnTo>
                <a:cubicBezTo>
                  <a:pt x="31" y="14915"/>
                  <a:pt x="46" y="15069"/>
                  <a:pt x="62" y="15239"/>
                </a:cubicBezTo>
                <a:cubicBezTo>
                  <a:pt x="77" y="19026"/>
                  <a:pt x="93" y="22813"/>
                  <a:pt x="93" y="26599"/>
                </a:cubicBezTo>
                <a:cubicBezTo>
                  <a:pt x="108" y="28779"/>
                  <a:pt x="108" y="30958"/>
                  <a:pt x="124" y="33137"/>
                </a:cubicBezTo>
                <a:cubicBezTo>
                  <a:pt x="139" y="37079"/>
                  <a:pt x="155" y="41020"/>
                  <a:pt x="170" y="44961"/>
                </a:cubicBezTo>
                <a:cubicBezTo>
                  <a:pt x="170" y="51499"/>
                  <a:pt x="185" y="58037"/>
                  <a:pt x="201" y="64574"/>
                </a:cubicBezTo>
                <a:cubicBezTo>
                  <a:pt x="201" y="68701"/>
                  <a:pt x="216" y="72828"/>
                  <a:pt x="216" y="76955"/>
                </a:cubicBezTo>
                <a:cubicBezTo>
                  <a:pt x="216" y="79103"/>
                  <a:pt x="232" y="81251"/>
                  <a:pt x="232" y="83400"/>
                </a:cubicBezTo>
                <a:cubicBezTo>
                  <a:pt x="247" y="87557"/>
                  <a:pt x="247" y="91715"/>
                  <a:pt x="263" y="95872"/>
                </a:cubicBezTo>
                <a:cubicBezTo>
                  <a:pt x="263" y="102163"/>
                  <a:pt x="278" y="108469"/>
                  <a:pt x="294" y="114790"/>
                </a:cubicBezTo>
                <a:cubicBezTo>
                  <a:pt x="294" y="118933"/>
                  <a:pt x="294" y="123075"/>
                  <a:pt x="309" y="127217"/>
                </a:cubicBezTo>
                <a:cubicBezTo>
                  <a:pt x="294" y="129350"/>
                  <a:pt x="309" y="131483"/>
                  <a:pt x="325" y="133616"/>
                </a:cubicBezTo>
                <a:cubicBezTo>
                  <a:pt x="340" y="137789"/>
                  <a:pt x="340" y="141946"/>
                  <a:pt x="355" y="146135"/>
                </a:cubicBezTo>
                <a:cubicBezTo>
                  <a:pt x="371" y="152425"/>
                  <a:pt x="386" y="158700"/>
                  <a:pt x="386" y="164991"/>
                </a:cubicBezTo>
                <a:cubicBezTo>
                  <a:pt x="402" y="169148"/>
                  <a:pt x="402" y="173306"/>
                  <a:pt x="402" y="177464"/>
                </a:cubicBezTo>
                <a:cubicBezTo>
                  <a:pt x="417" y="179581"/>
                  <a:pt x="417" y="181699"/>
                  <a:pt x="417" y="183816"/>
                </a:cubicBezTo>
                <a:cubicBezTo>
                  <a:pt x="433" y="188005"/>
                  <a:pt x="448" y="192193"/>
                  <a:pt x="448" y="196382"/>
                </a:cubicBezTo>
                <a:cubicBezTo>
                  <a:pt x="464" y="200277"/>
                  <a:pt x="479" y="204171"/>
                  <a:pt x="479" y="208066"/>
                </a:cubicBezTo>
                <a:lnTo>
                  <a:pt x="479" y="208638"/>
                </a:lnTo>
                <a:cubicBezTo>
                  <a:pt x="850" y="208654"/>
                  <a:pt x="1190" y="208684"/>
                  <a:pt x="1530" y="208684"/>
                </a:cubicBezTo>
                <a:lnTo>
                  <a:pt x="15703" y="208746"/>
                </a:lnTo>
                <a:lnTo>
                  <a:pt x="32720" y="208839"/>
                </a:lnTo>
                <a:lnTo>
                  <a:pt x="49690" y="208932"/>
                </a:lnTo>
                <a:lnTo>
                  <a:pt x="66661" y="209025"/>
                </a:lnTo>
                <a:lnTo>
                  <a:pt x="70509" y="209055"/>
                </a:lnTo>
                <a:cubicBezTo>
                  <a:pt x="70664" y="209055"/>
                  <a:pt x="70803" y="209040"/>
                  <a:pt x="71066" y="209025"/>
                </a:cubicBezTo>
                <a:cubicBezTo>
                  <a:pt x="70911" y="208916"/>
                  <a:pt x="70849" y="208854"/>
                  <a:pt x="70788" y="208808"/>
                </a:cubicBezTo>
                <a:cubicBezTo>
                  <a:pt x="66924" y="206258"/>
                  <a:pt x="64265" y="202765"/>
                  <a:pt x="62534" y="198515"/>
                </a:cubicBezTo>
                <a:cubicBezTo>
                  <a:pt x="61576" y="196103"/>
                  <a:pt x="60927" y="193569"/>
                  <a:pt x="60633" y="190988"/>
                </a:cubicBezTo>
                <a:cubicBezTo>
                  <a:pt x="60324" y="188345"/>
                  <a:pt x="60309" y="185671"/>
                  <a:pt x="60587" y="183028"/>
                </a:cubicBezTo>
                <a:cubicBezTo>
                  <a:pt x="61035" y="178731"/>
                  <a:pt x="62287" y="174666"/>
                  <a:pt x="64126" y="170756"/>
                </a:cubicBezTo>
                <a:cubicBezTo>
                  <a:pt x="65935" y="166938"/>
                  <a:pt x="68176" y="163368"/>
                  <a:pt x="70633" y="159937"/>
                </a:cubicBezTo>
                <a:cubicBezTo>
                  <a:pt x="72967" y="156676"/>
                  <a:pt x="75471" y="153554"/>
                  <a:pt x="77975" y="150431"/>
                </a:cubicBezTo>
                <a:cubicBezTo>
                  <a:pt x="80664" y="147078"/>
                  <a:pt x="83353" y="143739"/>
                  <a:pt x="85826" y="140215"/>
                </a:cubicBezTo>
                <a:cubicBezTo>
                  <a:pt x="88191" y="136846"/>
                  <a:pt x="90339" y="133353"/>
                  <a:pt x="92039" y="129597"/>
                </a:cubicBezTo>
                <a:cubicBezTo>
                  <a:pt x="93585" y="126181"/>
                  <a:pt x="94682" y="122596"/>
                  <a:pt x="95301" y="118902"/>
                </a:cubicBezTo>
                <a:cubicBezTo>
                  <a:pt x="95671" y="116645"/>
                  <a:pt x="95733" y="114389"/>
                  <a:pt x="95718" y="112117"/>
                </a:cubicBezTo>
                <a:cubicBezTo>
                  <a:pt x="95702" y="107943"/>
                  <a:pt x="94961" y="103879"/>
                  <a:pt x="93894" y="99860"/>
                </a:cubicBezTo>
                <a:cubicBezTo>
                  <a:pt x="92580" y="94976"/>
                  <a:pt x="90679" y="90324"/>
                  <a:pt x="88531" y="85764"/>
                </a:cubicBezTo>
                <a:cubicBezTo>
                  <a:pt x="86429" y="81329"/>
                  <a:pt x="84111" y="77047"/>
                  <a:pt x="81746" y="72735"/>
                </a:cubicBezTo>
                <a:cubicBezTo>
                  <a:pt x="79366" y="68423"/>
                  <a:pt x="76970" y="64111"/>
                  <a:pt x="74791" y="59690"/>
                </a:cubicBezTo>
                <a:cubicBezTo>
                  <a:pt x="73245" y="56568"/>
                  <a:pt x="71761" y="53400"/>
                  <a:pt x="70633" y="50092"/>
                </a:cubicBezTo>
                <a:cubicBezTo>
                  <a:pt x="69845" y="47867"/>
                  <a:pt x="69304" y="45579"/>
                  <a:pt x="69010" y="43245"/>
                </a:cubicBezTo>
                <a:cubicBezTo>
                  <a:pt x="68639" y="40324"/>
                  <a:pt x="68871" y="37357"/>
                  <a:pt x="69690" y="34528"/>
                </a:cubicBezTo>
                <a:cubicBezTo>
                  <a:pt x="70355" y="32349"/>
                  <a:pt x="71097" y="30185"/>
                  <a:pt x="71823" y="28021"/>
                </a:cubicBezTo>
                <a:cubicBezTo>
                  <a:pt x="72457" y="26213"/>
                  <a:pt x="72967" y="24358"/>
                  <a:pt x="73369" y="22488"/>
                </a:cubicBezTo>
                <a:cubicBezTo>
                  <a:pt x="73972" y="19459"/>
                  <a:pt x="73740" y="16321"/>
                  <a:pt x="72720" y="13416"/>
                </a:cubicBezTo>
                <a:cubicBezTo>
                  <a:pt x="71545" y="9954"/>
                  <a:pt x="69752" y="6862"/>
                  <a:pt x="67140" y="4281"/>
                </a:cubicBezTo>
                <a:cubicBezTo>
                  <a:pt x="65517" y="2689"/>
                  <a:pt x="63678" y="1453"/>
                  <a:pt x="61468" y="804"/>
                </a:cubicBezTo>
                <a:cubicBezTo>
                  <a:pt x="60463" y="525"/>
                  <a:pt x="59428" y="402"/>
                  <a:pt x="58392" y="402"/>
                </a:cubicBezTo>
                <a:lnTo>
                  <a:pt x="52550" y="402"/>
                </a:lnTo>
                <a:lnTo>
                  <a:pt x="30943" y="386"/>
                </a:lnTo>
                <a:cubicBezTo>
                  <a:pt x="28006" y="371"/>
                  <a:pt x="25069" y="371"/>
                  <a:pt x="22133" y="355"/>
                </a:cubicBezTo>
                <a:cubicBezTo>
                  <a:pt x="17759" y="325"/>
                  <a:pt x="13369" y="309"/>
                  <a:pt x="8980" y="247"/>
                </a:cubicBezTo>
                <a:cubicBezTo>
                  <a:pt x="6306" y="232"/>
                  <a:pt x="3632" y="155"/>
                  <a:pt x="958" y="93"/>
                </a:cubicBezTo>
                <a:cubicBezTo>
                  <a:pt x="726" y="77"/>
                  <a:pt x="495" y="46"/>
                  <a:pt x="2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7"/>
          <p:cNvSpPr txBox="1"/>
          <p:nvPr>
            <p:ph type="title"/>
          </p:nvPr>
        </p:nvSpPr>
        <p:spPr>
          <a:xfrm>
            <a:off x="720000" y="1263725"/>
            <a:ext cx="6119700" cy="17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9" name="Google Shape;369;p17"/>
          <p:cNvSpPr txBox="1"/>
          <p:nvPr>
            <p:ph idx="1" type="subTitle"/>
          </p:nvPr>
        </p:nvSpPr>
        <p:spPr>
          <a:xfrm>
            <a:off x="720000" y="3034175"/>
            <a:ext cx="2932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70" name="Google Shape;370;p17"/>
          <p:cNvSpPr/>
          <p:nvPr/>
        </p:nvSpPr>
        <p:spPr>
          <a:xfrm rot="7829134">
            <a:off x="6550445" y="202906"/>
            <a:ext cx="708811" cy="674191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17"/>
          <p:cNvGrpSpPr/>
          <p:nvPr/>
        </p:nvGrpSpPr>
        <p:grpSpPr>
          <a:xfrm rot="-662">
            <a:off x="8107730" y="-23807"/>
            <a:ext cx="561935" cy="497323"/>
            <a:chOff x="2047425" y="139025"/>
            <a:chExt cx="1082100" cy="301975"/>
          </a:xfrm>
        </p:grpSpPr>
        <p:cxnSp>
          <p:nvCxnSpPr>
            <p:cNvPr id="372" name="Google Shape;372;p17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17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17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17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17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" name="Google Shape;377;p17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" name="Google Shape;378;p17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9" name="Google Shape;379;p17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0" name="Google Shape;380;p17"/>
          <p:cNvSpPr/>
          <p:nvPr/>
        </p:nvSpPr>
        <p:spPr>
          <a:xfrm flipH="1">
            <a:off x="-68837" y="3792150"/>
            <a:ext cx="5412638" cy="1351347"/>
          </a:xfrm>
          <a:custGeom>
            <a:rect b="b" l="l" r="r" t="t"/>
            <a:pathLst>
              <a:path extrusionOk="0" h="92558" w="285665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7"/>
          <p:cNvSpPr/>
          <p:nvPr/>
        </p:nvSpPr>
        <p:spPr>
          <a:xfrm rot="-8451524">
            <a:off x="537407" y="378055"/>
            <a:ext cx="228600" cy="22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7"/>
          <p:cNvSpPr/>
          <p:nvPr/>
        </p:nvSpPr>
        <p:spPr>
          <a:xfrm rot="-8453438">
            <a:off x="364939" y="395843"/>
            <a:ext cx="107482" cy="107482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17"/>
          <p:cNvGrpSpPr/>
          <p:nvPr/>
        </p:nvGrpSpPr>
        <p:grpSpPr>
          <a:xfrm rot="1807680">
            <a:off x="4959494" y="4550064"/>
            <a:ext cx="222113" cy="222113"/>
            <a:chOff x="5207300" y="720450"/>
            <a:chExt cx="310200" cy="310200"/>
          </a:xfrm>
        </p:grpSpPr>
        <p:sp>
          <p:nvSpPr>
            <p:cNvPr id="384" name="Google Shape;384;p17"/>
            <p:cNvSpPr/>
            <p:nvPr/>
          </p:nvSpPr>
          <p:spPr>
            <a:xfrm>
              <a:off x="5307650" y="720450"/>
              <a:ext cx="109500" cy="310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 rot="5400000">
              <a:off x="5314550" y="720450"/>
              <a:ext cx="95700" cy="310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8"/>
          <p:cNvSpPr txBox="1"/>
          <p:nvPr>
            <p:ph type="title"/>
          </p:nvPr>
        </p:nvSpPr>
        <p:spPr>
          <a:xfrm>
            <a:off x="4572000" y="1103250"/>
            <a:ext cx="3852000" cy="29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"/>
          <p:cNvSpPr/>
          <p:nvPr/>
        </p:nvSpPr>
        <p:spPr>
          <a:xfrm>
            <a:off x="-52479" y="-25340"/>
            <a:ext cx="9407104" cy="2482853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9"/>
          <p:cNvSpPr txBox="1"/>
          <p:nvPr>
            <p:ph hasCustomPrompt="1" type="title"/>
          </p:nvPr>
        </p:nvSpPr>
        <p:spPr>
          <a:xfrm>
            <a:off x="2843100" y="1137825"/>
            <a:ext cx="34578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400"/>
              <a:buNone/>
              <a:defRPr b="0" sz="1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1" name="Google Shape;391;p19"/>
          <p:cNvSpPr txBox="1"/>
          <p:nvPr>
            <p:ph idx="1" type="subTitle"/>
          </p:nvPr>
        </p:nvSpPr>
        <p:spPr>
          <a:xfrm>
            <a:off x="2060100" y="4072575"/>
            <a:ext cx="5023800" cy="9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2" name="Google Shape;392;p19"/>
          <p:cNvSpPr txBox="1"/>
          <p:nvPr>
            <p:ph idx="2" type="title"/>
          </p:nvPr>
        </p:nvSpPr>
        <p:spPr>
          <a:xfrm>
            <a:off x="2060100" y="3401425"/>
            <a:ext cx="5023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TITLE_AND_DESCRIPTION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0"/>
          <p:cNvSpPr/>
          <p:nvPr/>
        </p:nvSpPr>
        <p:spPr>
          <a:xfrm>
            <a:off x="-52479" y="-25340"/>
            <a:ext cx="9407104" cy="2482853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0"/>
          <p:cNvSpPr txBox="1"/>
          <p:nvPr>
            <p:ph hasCustomPrompt="1" type="title"/>
          </p:nvPr>
        </p:nvSpPr>
        <p:spPr>
          <a:xfrm>
            <a:off x="3779650" y="1030176"/>
            <a:ext cx="1584600" cy="18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None/>
              <a:defRPr b="0" sz="10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6" name="Google Shape;396;p20"/>
          <p:cNvSpPr txBox="1"/>
          <p:nvPr>
            <p:ph idx="2" type="title"/>
          </p:nvPr>
        </p:nvSpPr>
        <p:spPr>
          <a:xfrm>
            <a:off x="2060100" y="3102600"/>
            <a:ext cx="5023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7" name="Google Shape;397;p20"/>
          <p:cNvSpPr txBox="1"/>
          <p:nvPr>
            <p:ph idx="1" type="subTitle"/>
          </p:nvPr>
        </p:nvSpPr>
        <p:spPr>
          <a:xfrm>
            <a:off x="1736250" y="3625213"/>
            <a:ext cx="5671500" cy="5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/>
          <p:nvPr/>
        </p:nvSpPr>
        <p:spPr>
          <a:xfrm flipH="1">
            <a:off x="2490676" y="4502651"/>
            <a:ext cx="6805050" cy="674448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>
            <a:off x="2656800" y="-37550"/>
            <a:ext cx="6805050" cy="1155075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 rot="-9043835">
            <a:off x="8206130" y="171526"/>
            <a:ext cx="932674" cy="886051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"/>
          <p:cNvSpPr/>
          <p:nvPr/>
        </p:nvSpPr>
        <p:spPr>
          <a:xfrm rot="5400000">
            <a:off x="8831098" y="4011099"/>
            <a:ext cx="321000" cy="3048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"/>
          <p:cNvSpPr txBox="1"/>
          <p:nvPr>
            <p:ph type="ctrTitle"/>
          </p:nvPr>
        </p:nvSpPr>
        <p:spPr>
          <a:xfrm>
            <a:off x="712225" y="922325"/>
            <a:ext cx="32757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Font typeface="Fjalla One"/>
              <a:buNone/>
              <a:defRPr sz="5000"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9" name="Google Shape;59;p3"/>
          <p:cNvSpPr txBox="1"/>
          <p:nvPr>
            <p:ph idx="1" type="subTitle"/>
          </p:nvPr>
        </p:nvSpPr>
        <p:spPr>
          <a:xfrm>
            <a:off x="720000" y="1864337"/>
            <a:ext cx="37080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3"/>
          <p:cNvSpPr/>
          <p:nvPr/>
        </p:nvSpPr>
        <p:spPr>
          <a:xfrm>
            <a:off x="421525" y="183000"/>
            <a:ext cx="290700" cy="29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796399" y="183000"/>
            <a:ext cx="103500" cy="103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3"/>
          <p:cNvGrpSpPr/>
          <p:nvPr/>
        </p:nvGrpSpPr>
        <p:grpSpPr>
          <a:xfrm rot="-1046976">
            <a:off x="6760588" y="447160"/>
            <a:ext cx="491492" cy="334792"/>
            <a:chOff x="2047425" y="139025"/>
            <a:chExt cx="1082100" cy="301975"/>
          </a:xfrm>
        </p:grpSpPr>
        <p:cxnSp>
          <p:nvCxnSpPr>
            <p:cNvPr id="63" name="Google Shape;63;p3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3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3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3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3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3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3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3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" name="Google Shape;71;p3"/>
          <p:cNvSpPr/>
          <p:nvPr/>
        </p:nvSpPr>
        <p:spPr>
          <a:xfrm rot="-7857138">
            <a:off x="206813" y="4401605"/>
            <a:ext cx="228400" cy="216943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 txBox="1"/>
          <p:nvPr/>
        </p:nvSpPr>
        <p:spPr>
          <a:xfrm>
            <a:off x="712225" y="3524250"/>
            <a:ext cx="41454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CREDITS: 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This presentation template was created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and illustrations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3" name="Google Shape;73;p3"/>
          <p:cNvGrpSpPr/>
          <p:nvPr/>
        </p:nvGrpSpPr>
        <p:grpSpPr>
          <a:xfrm flipH="1" rot="484">
            <a:off x="-346981" y="1902847"/>
            <a:ext cx="768507" cy="483855"/>
            <a:chOff x="2047425" y="139025"/>
            <a:chExt cx="1082100" cy="301975"/>
          </a:xfrm>
        </p:grpSpPr>
        <p:cxnSp>
          <p:nvCxnSpPr>
            <p:cNvPr id="74" name="Google Shape;74;p3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3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" name="Google Shape;79;p3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" name="Google Shape;80;p3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3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2" name="Google Shape;82;p3"/>
          <p:cNvGrpSpPr/>
          <p:nvPr/>
        </p:nvGrpSpPr>
        <p:grpSpPr>
          <a:xfrm flipH="1" rot="-2700000">
            <a:off x="3230340" y="-212215"/>
            <a:ext cx="969135" cy="969885"/>
            <a:chOff x="3368407" y="4173748"/>
            <a:chExt cx="969007" cy="969757"/>
          </a:xfrm>
        </p:grpSpPr>
        <p:sp>
          <p:nvSpPr>
            <p:cNvPr id="83" name="Google Shape;83;p3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 rot="5131290">
            <a:off x="8976505" y="3798597"/>
            <a:ext cx="165204" cy="157106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"/>
          <p:cNvSpPr/>
          <p:nvPr/>
        </p:nvSpPr>
        <p:spPr>
          <a:xfrm flipH="1" rot="-9667567">
            <a:off x="5493490" y="4531041"/>
            <a:ext cx="210519" cy="21051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3"/>
          <p:cNvGrpSpPr/>
          <p:nvPr/>
        </p:nvGrpSpPr>
        <p:grpSpPr>
          <a:xfrm rot="-8101428">
            <a:off x="2860016" y="4201602"/>
            <a:ext cx="1154753" cy="1155647"/>
            <a:chOff x="3368407" y="4173748"/>
            <a:chExt cx="969007" cy="969757"/>
          </a:xfrm>
        </p:grpSpPr>
        <p:sp>
          <p:nvSpPr>
            <p:cNvPr id="90" name="Google Shape;90;p3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3"/>
          <p:cNvSpPr/>
          <p:nvPr/>
        </p:nvSpPr>
        <p:spPr>
          <a:xfrm flipH="1" rot="7855551">
            <a:off x="98603" y="4712011"/>
            <a:ext cx="528484" cy="501929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1"/>
          <p:cNvSpPr/>
          <p:nvPr/>
        </p:nvSpPr>
        <p:spPr>
          <a:xfrm flipH="1" rot="5400000">
            <a:off x="3928107" y="112386"/>
            <a:ext cx="3964503" cy="6553882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1"/>
          <p:cNvSpPr txBox="1"/>
          <p:nvPr>
            <p:ph type="title"/>
          </p:nvPr>
        </p:nvSpPr>
        <p:spPr>
          <a:xfrm>
            <a:off x="4572000" y="540000"/>
            <a:ext cx="3852000" cy="1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1" name="Google Shape;401;p21"/>
          <p:cNvSpPr/>
          <p:nvPr/>
        </p:nvSpPr>
        <p:spPr>
          <a:xfrm flipH="1">
            <a:off x="403924" y="4389352"/>
            <a:ext cx="228000" cy="222600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1"/>
          <p:cNvSpPr/>
          <p:nvPr/>
        </p:nvSpPr>
        <p:spPr>
          <a:xfrm flipH="1" rot="5397302">
            <a:off x="481103" y="4532426"/>
            <a:ext cx="382200" cy="3729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1"/>
          <p:cNvSpPr/>
          <p:nvPr/>
        </p:nvSpPr>
        <p:spPr>
          <a:xfrm rot="-475">
            <a:off x="1156738" y="-312983"/>
            <a:ext cx="5164055" cy="793510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1"/>
          <p:cNvSpPr/>
          <p:nvPr/>
        </p:nvSpPr>
        <p:spPr>
          <a:xfrm rot="10479079">
            <a:off x="3621701" y="4276236"/>
            <a:ext cx="5522231" cy="1189314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1"/>
          <p:cNvSpPr/>
          <p:nvPr/>
        </p:nvSpPr>
        <p:spPr>
          <a:xfrm rot="-8448095">
            <a:off x="4872640" y="4765570"/>
            <a:ext cx="199365" cy="19936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1"/>
          <p:cNvSpPr/>
          <p:nvPr/>
        </p:nvSpPr>
        <p:spPr>
          <a:xfrm flipH="1" rot="5671217">
            <a:off x="8922212" y="118814"/>
            <a:ext cx="357813" cy="34009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1"/>
          <p:cNvSpPr/>
          <p:nvPr/>
        </p:nvSpPr>
        <p:spPr>
          <a:xfrm flipH="1" rot="5671566">
            <a:off x="8646650" y="200238"/>
            <a:ext cx="186281" cy="177262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1"/>
          <p:cNvGrpSpPr/>
          <p:nvPr/>
        </p:nvGrpSpPr>
        <p:grpSpPr>
          <a:xfrm>
            <a:off x="0" y="-373864"/>
            <a:ext cx="1659905" cy="2197432"/>
            <a:chOff x="1828400" y="238125"/>
            <a:chExt cx="3939025" cy="5214600"/>
          </a:xfrm>
        </p:grpSpPr>
        <p:sp>
          <p:nvSpPr>
            <p:cNvPr id="409" name="Google Shape;409;p21"/>
            <p:cNvSpPr/>
            <p:nvPr/>
          </p:nvSpPr>
          <p:spPr>
            <a:xfrm>
              <a:off x="3308700" y="2994000"/>
              <a:ext cx="2458725" cy="2458725"/>
            </a:xfrm>
            <a:custGeom>
              <a:rect b="b" l="l" r="r" t="t"/>
              <a:pathLst>
                <a:path extrusionOk="0" h="98349" w="98349">
                  <a:moveTo>
                    <a:pt x="97381" y="1"/>
                  </a:moveTo>
                  <a:cubicBezTo>
                    <a:pt x="89702" y="7680"/>
                    <a:pt x="76449" y="8874"/>
                    <a:pt x="62342" y="10125"/>
                  </a:cubicBezTo>
                  <a:cubicBezTo>
                    <a:pt x="47383" y="11491"/>
                    <a:pt x="31911" y="12856"/>
                    <a:pt x="22412" y="22355"/>
                  </a:cubicBezTo>
                  <a:cubicBezTo>
                    <a:pt x="14392" y="30375"/>
                    <a:pt x="13197" y="43970"/>
                    <a:pt x="11889" y="58304"/>
                  </a:cubicBezTo>
                  <a:cubicBezTo>
                    <a:pt x="10524" y="73036"/>
                    <a:pt x="9159" y="88280"/>
                    <a:pt x="1" y="97438"/>
                  </a:cubicBezTo>
                  <a:lnTo>
                    <a:pt x="911" y="98348"/>
                  </a:lnTo>
                  <a:cubicBezTo>
                    <a:pt x="10410" y="88906"/>
                    <a:pt x="11775" y="73377"/>
                    <a:pt x="13197" y="58417"/>
                  </a:cubicBezTo>
                  <a:cubicBezTo>
                    <a:pt x="14449" y="44311"/>
                    <a:pt x="15643" y="31001"/>
                    <a:pt x="23322" y="23322"/>
                  </a:cubicBezTo>
                  <a:cubicBezTo>
                    <a:pt x="32480" y="14164"/>
                    <a:pt x="47724" y="12799"/>
                    <a:pt x="62456" y="11491"/>
                  </a:cubicBezTo>
                  <a:cubicBezTo>
                    <a:pt x="76790" y="10239"/>
                    <a:pt x="90328" y="8988"/>
                    <a:pt x="98348" y="968"/>
                  </a:cubicBezTo>
                  <a:lnTo>
                    <a:pt x="973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2650325" y="2335600"/>
              <a:ext cx="2458700" cy="2458725"/>
            </a:xfrm>
            <a:custGeom>
              <a:rect b="b" l="l" r="r" t="t"/>
              <a:pathLst>
                <a:path extrusionOk="0" h="98349" w="98348">
                  <a:moveTo>
                    <a:pt x="97437" y="1"/>
                  </a:moveTo>
                  <a:cubicBezTo>
                    <a:pt x="89417" y="8021"/>
                    <a:pt x="88222" y="21559"/>
                    <a:pt x="86914" y="35949"/>
                  </a:cubicBezTo>
                  <a:cubicBezTo>
                    <a:pt x="85492" y="50682"/>
                    <a:pt x="84127" y="65869"/>
                    <a:pt x="75026" y="75027"/>
                  </a:cubicBezTo>
                  <a:cubicBezTo>
                    <a:pt x="67290" y="82706"/>
                    <a:pt x="54037" y="83900"/>
                    <a:pt x="39931" y="85152"/>
                  </a:cubicBezTo>
                  <a:cubicBezTo>
                    <a:pt x="24971" y="86517"/>
                    <a:pt x="9499" y="87882"/>
                    <a:pt x="0" y="97381"/>
                  </a:cubicBezTo>
                  <a:lnTo>
                    <a:pt x="967" y="98348"/>
                  </a:lnTo>
                  <a:cubicBezTo>
                    <a:pt x="10125" y="89190"/>
                    <a:pt x="25312" y="87825"/>
                    <a:pt x="40101" y="86517"/>
                  </a:cubicBezTo>
                  <a:cubicBezTo>
                    <a:pt x="54435" y="85209"/>
                    <a:pt x="67973" y="83957"/>
                    <a:pt x="75993" y="75994"/>
                  </a:cubicBezTo>
                  <a:cubicBezTo>
                    <a:pt x="85492" y="66495"/>
                    <a:pt x="86914" y="50966"/>
                    <a:pt x="88222" y="36063"/>
                  </a:cubicBezTo>
                  <a:cubicBezTo>
                    <a:pt x="89531" y="21957"/>
                    <a:pt x="90725" y="8647"/>
                    <a:pt x="98347" y="968"/>
                  </a:cubicBezTo>
                  <a:lnTo>
                    <a:pt x="974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3995550" y="3680850"/>
              <a:ext cx="426625" cy="426625"/>
            </a:xfrm>
            <a:custGeom>
              <a:rect b="b" l="l" r="r" t="t"/>
              <a:pathLst>
                <a:path extrusionOk="0" h="17065" w="17065">
                  <a:moveTo>
                    <a:pt x="911" y="0"/>
                  </a:moveTo>
                  <a:lnTo>
                    <a:pt x="0" y="967"/>
                  </a:lnTo>
                  <a:lnTo>
                    <a:pt x="16098" y="17065"/>
                  </a:lnTo>
                  <a:lnTo>
                    <a:pt x="17065" y="16154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3775125" y="4047725"/>
              <a:ext cx="280175" cy="280175"/>
            </a:xfrm>
            <a:custGeom>
              <a:rect b="b" l="l" r="r" t="t"/>
              <a:pathLst>
                <a:path extrusionOk="0" h="11207" w="11207">
                  <a:moveTo>
                    <a:pt x="911" y="0"/>
                  </a:moveTo>
                  <a:lnTo>
                    <a:pt x="1" y="911"/>
                  </a:lnTo>
                  <a:lnTo>
                    <a:pt x="10239" y="11206"/>
                  </a:lnTo>
                  <a:lnTo>
                    <a:pt x="11206" y="1029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5211375" y="2463575"/>
              <a:ext cx="428050" cy="426650"/>
            </a:xfrm>
            <a:custGeom>
              <a:rect b="b" l="l" r="r" t="t"/>
              <a:pathLst>
                <a:path extrusionOk="0" h="17066" w="17122">
                  <a:moveTo>
                    <a:pt x="968" y="1"/>
                  </a:moveTo>
                  <a:lnTo>
                    <a:pt x="1" y="968"/>
                  </a:lnTo>
                  <a:lnTo>
                    <a:pt x="16155" y="17065"/>
                  </a:lnTo>
                  <a:lnTo>
                    <a:pt x="17122" y="16155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4990975" y="2830475"/>
              <a:ext cx="281575" cy="280150"/>
            </a:xfrm>
            <a:custGeom>
              <a:rect b="b" l="l" r="r" t="t"/>
              <a:pathLst>
                <a:path extrusionOk="0" h="11206" w="11263">
                  <a:moveTo>
                    <a:pt x="967" y="0"/>
                  </a:moveTo>
                  <a:lnTo>
                    <a:pt x="0" y="910"/>
                  </a:lnTo>
                  <a:lnTo>
                    <a:pt x="10296" y="11206"/>
                  </a:lnTo>
                  <a:lnTo>
                    <a:pt x="11262" y="10296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4361000" y="3460425"/>
              <a:ext cx="281600" cy="281600"/>
            </a:xfrm>
            <a:custGeom>
              <a:rect b="b" l="l" r="r" t="t"/>
              <a:pathLst>
                <a:path extrusionOk="0" h="11264" w="11264">
                  <a:moveTo>
                    <a:pt x="968" y="1"/>
                  </a:moveTo>
                  <a:lnTo>
                    <a:pt x="1" y="968"/>
                  </a:lnTo>
                  <a:lnTo>
                    <a:pt x="10296" y="11263"/>
                  </a:lnTo>
                  <a:lnTo>
                    <a:pt x="11263" y="10296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2776875" y="4898100"/>
              <a:ext cx="428050" cy="426625"/>
            </a:xfrm>
            <a:custGeom>
              <a:rect b="b" l="l" r="r" t="t"/>
              <a:pathLst>
                <a:path extrusionOk="0" h="17065" w="17122">
                  <a:moveTo>
                    <a:pt x="968" y="0"/>
                  </a:moveTo>
                  <a:lnTo>
                    <a:pt x="1" y="910"/>
                  </a:lnTo>
                  <a:lnTo>
                    <a:pt x="16155" y="17065"/>
                  </a:lnTo>
                  <a:lnTo>
                    <a:pt x="17122" y="16155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3143750" y="4677675"/>
              <a:ext cx="281600" cy="281600"/>
            </a:xfrm>
            <a:custGeom>
              <a:rect b="b" l="l" r="r" t="t"/>
              <a:pathLst>
                <a:path extrusionOk="0" h="11264" w="11264">
                  <a:moveTo>
                    <a:pt x="968" y="1"/>
                  </a:moveTo>
                  <a:lnTo>
                    <a:pt x="1" y="968"/>
                  </a:lnTo>
                  <a:lnTo>
                    <a:pt x="10296" y="11263"/>
                  </a:lnTo>
                  <a:lnTo>
                    <a:pt x="11263" y="10296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1828400" y="2324225"/>
              <a:ext cx="1013925" cy="1747700"/>
            </a:xfrm>
            <a:custGeom>
              <a:rect b="b" l="l" r="r" t="t"/>
              <a:pathLst>
                <a:path extrusionOk="0" h="69908" w="40557">
                  <a:moveTo>
                    <a:pt x="683" y="1"/>
                  </a:moveTo>
                  <a:lnTo>
                    <a:pt x="0" y="399"/>
                  </a:lnTo>
                  <a:cubicBezTo>
                    <a:pt x="2958" y="6087"/>
                    <a:pt x="10125" y="9102"/>
                    <a:pt x="17690" y="12230"/>
                  </a:cubicBezTo>
                  <a:cubicBezTo>
                    <a:pt x="25426" y="15472"/>
                    <a:pt x="33503" y="18828"/>
                    <a:pt x="36859" y="25370"/>
                  </a:cubicBezTo>
                  <a:cubicBezTo>
                    <a:pt x="39703" y="30830"/>
                    <a:pt x="38110" y="38282"/>
                    <a:pt x="36347" y="46131"/>
                  </a:cubicBezTo>
                  <a:cubicBezTo>
                    <a:pt x="34584" y="54550"/>
                    <a:pt x="32650" y="63139"/>
                    <a:pt x="36176" y="69907"/>
                  </a:cubicBezTo>
                  <a:lnTo>
                    <a:pt x="36859" y="69566"/>
                  </a:lnTo>
                  <a:cubicBezTo>
                    <a:pt x="33446" y="63082"/>
                    <a:pt x="35323" y="54550"/>
                    <a:pt x="37143" y="46359"/>
                  </a:cubicBezTo>
                  <a:cubicBezTo>
                    <a:pt x="38907" y="38338"/>
                    <a:pt x="40556" y="30716"/>
                    <a:pt x="37598" y="25028"/>
                  </a:cubicBezTo>
                  <a:cubicBezTo>
                    <a:pt x="34015" y="18203"/>
                    <a:pt x="25881" y="14847"/>
                    <a:pt x="18031" y="11547"/>
                  </a:cubicBezTo>
                  <a:cubicBezTo>
                    <a:pt x="10580" y="8419"/>
                    <a:pt x="3527" y="5518"/>
                    <a:pt x="6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2191000" y="2079650"/>
              <a:ext cx="1029575" cy="1750525"/>
            </a:xfrm>
            <a:custGeom>
              <a:rect b="b" l="l" r="r" t="t"/>
              <a:pathLst>
                <a:path extrusionOk="0" h="70021" w="41183">
                  <a:moveTo>
                    <a:pt x="5006" y="0"/>
                  </a:moveTo>
                  <a:lnTo>
                    <a:pt x="4324" y="398"/>
                  </a:lnTo>
                  <a:cubicBezTo>
                    <a:pt x="7168" y="5859"/>
                    <a:pt x="5518" y="13310"/>
                    <a:pt x="3812" y="21160"/>
                  </a:cubicBezTo>
                  <a:cubicBezTo>
                    <a:pt x="1935" y="29521"/>
                    <a:pt x="1" y="38167"/>
                    <a:pt x="3584" y="44936"/>
                  </a:cubicBezTo>
                  <a:cubicBezTo>
                    <a:pt x="6542" y="50624"/>
                    <a:pt x="13709" y="53639"/>
                    <a:pt x="21274" y="56824"/>
                  </a:cubicBezTo>
                  <a:cubicBezTo>
                    <a:pt x="29067" y="60066"/>
                    <a:pt x="37087" y="63422"/>
                    <a:pt x="40500" y="70021"/>
                  </a:cubicBezTo>
                  <a:lnTo>
                    <a:pt x="41182" y="69623"/>
                  </a:lnTo>
                  <a:cubicBezTo>
                    <a:pt x="37656" y="62797"/>
                    <a:pt x="29522" y="59441"/>
                    <a:pt x="21615" y="56142"/>
                  </a:cubicBezTo>
                  <a:cubicBezTo>
                    <a:pt x="14221" y="53013"/>
                    <a:pt x="7168" y="50112"/>
                    <a:pt x="4324" y="44595"/>
                  </a:cubicBezTo>
                  <a:cubicBezTo>
                    <a:pt x="911" y="38053"/>
                    <a:pt x="2788" y="29578"/>
                    <a:pt x="4551" y="21330"/>
                  </a:cubicBezTo>
                  <a:cubicBezTo>
                    <a:pt x="6314" y="13310"/>
                    <a:pt x="7964" y="5688"/>
                    <a:pt x="5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2375875" y="2992575"/>
              <a:ext cx="297225" cy="166400"/>
            </a:xfrm>
            <a:custGeom>
              <a:rect b="b" l="l" r="r" t="t"/>
              <a:pathLst>
                <a:path extrusionOk="0" h="6656" w="11889">
                  <a:moveTo>
                    <a:pt x="11547" y="1"/>
                  </a:moveTo>
                  <a:lnTo>
                    <a:pt x="0" y="5973"/>
                  </a:lnTo>
                  <a:lnTo>
                    <a:pt x="341" y="6656"/>
                  </a:lnTo>
                  <a:lnTo>
                    <a:pt x="11888" y="683"/>
                  </a:lnTo>
                  <a:lnTo>
                    <a:pt x="115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2536550" y="3230050"/>
              <a:ext cx="193425" cy="112375"/>
            </a:xfrm>
            <a:custGeom>
              <a:rect b="b" l="l" r="r" t="t"/>
              <a:pathLst>
                <a:path extrusionOk="0" h="4495" w="7737">
                  <a:moveTo>
                    <a:pt x="7395" y="1"/>
                  </a:moveTo>
                  <a:lnTo>
                    <a:pt x="1" y="3812"/>
                  </a:lnTo>
                  <a:lnTo>
                    <a:pt x="399" y="4494"/>
                  </a:lnTo>
                  <a:lnTo>
                    <a:pt x="7736" y="683"/>
                  </a:lnTo>
                  <a:lnTo>
                    <a:pt x="7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1927925" y="2136525"/>
              <a:ext cx="297225" cy="166400"/>
            </a:xfrm>
            <a:custGeom>
              <a:rect b="b" l="l" r="r" t="t"/>
              <a:pathLst>
                <a:path extrusionOk="0" h="6656" w="11889">
                  <a:moveTo>
                    <a:pt x="11547" y="0"/>
                  </a:moveTo>
                  <a:lnTo>
                    <a:pt x="1" y="5973"/>
                  </a:lnTo>
                  <a:lnTo>
                    <a:pt x="342" y="6655"/>
                  </a:lnTo>
                  <a:lnTo>
                    <a:pt x="11889" y="683"/>
                  </a:lnTo>
                  <a:lnTo>
                    <a:pt x="115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2085775" y="2359775"/>
              <a:ext cx="192000" cy="112375"/>
            </a:xfrm>
            <a:custGeom>
              <a:rect b="b" l="l" r="r" t="t"/>
              <a:pathLst>
                <a:path extrusionOk="0" h="4495" w="7680">
                  <a:moveTo>
                    <a:pt x="7338" y="1"/>
                  </a:moveTo>
                  <a:lnTo>
                    <a:pt x="0" y="3812"/>
                  </a:lnTo>
                  <a:lnTo>
                    <a:pt x="342" y="4494"/>
                  </a:lnTo>
                  <a:lnTo>
                    <a:pt x="7679" y="683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2323250" y="2826200"/>
              <a:ext cx="192000" cy="112375"/>
            </a:xfrm>
            <a:custGeom>
              <a:rect b="b" l="l" r="r" t="t"/>
              <a:pathLst>
                <a:path extrusionOk="0" h="4495" w="7680">
                  <a:moveTo>
                    <a:pt x="7338" y="1"/>
                  </a:moveTo>
                  <a:lnTo>
                    <a:pt x="1" y="3812"/>
                  </a:lnTo>
                  <a:lnTo>
                    <a:pt x="342" y="4494"/>
                  </a:lnTo>
                  <a:lnTo>
                    <a:pt x="7679" y="683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2828075" y="3861450"/>
              <a:ext cx="297225" cy="167825"/>
            </a:xfrm>
            <a:custGeom>
              <a:rect b="b" l="l" r="r" t="t"/>
              <a:pathLst>
                <a:path extrusionOk="0" h="6713" w="11889">
                  <a:moveTo>
                    <a:pt x="11547" y="0"/>
                  </a:moveTo>
                  <a:lnTo>
                    <a:pt x="0" y="6029"/>
                  </a:lnTo>
                  <a:lnTo>
                    <a:pt x="342" y="6712"/>
                  </a:lnTo>
                  <a:lnTo>
                    <a:pt x="11888" y="683"/>
                  </a:lnTo>
                  <a:lnTo>
                    <a:pt x="115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2771200" y="3679425"/>
              <a:ext cx="191975" cy="112350"/>
            </a:xfrm>
            <a:custGeom>
              <a:rect b="b" l="l" r="r" t="t"/>
              <a:pathLst>
                <a:path extrusionOk="0" h="4494" w="7679">
                  <a:moveTo>
                    <a:pt x="7338" y="0"/>
                  </a:moveTo>
                  <a:lnTo>
                    <a:pt x="0" y="3811"/>
                  </a:lnTo>
                  <a:lnTo>
                    <a:pt x="341" y="4494"/>
                  </a:lnTo>
                  <a:lnTo>
                    <a:pt x="7679" y="683"/>
                  </a:lnTo>
                  <a:lnTo>
                    <a:pt x="7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3085450" y="248075"/>
              <a:ext cx="765075" cy="2672000"/>
            </a:xfrm>
            <a:custGeom>
              <a:rect b="b" l="l" r="r" t="t"/>
              <a:pathLst>
                <a:path extrusionOk="0" h="106880" w="30603">
                  <a:moveTo>
                    <a:pt x="1195" y="0"/>
                  </a:moveTo>
                  <a:cubicBezTo>
                    <a:pt x="1081" y="8817"/>
                    <a:pt x="7737" y="17008"/>
                    <a:pt x="14847" y="25654"/>
                  </a:cubicBezTo>
                  <a:cubicBezTo>
                    <a:pt x="22070" y="34584"/>
                    <a:pt x="29579" y="43742"/>
                    <a:pt x="29465" y="53753"/>
                  </a:cubicBezTo>
                  <a:cubicBezTo>
                    <a:pt x="29351" y="62171"/>
                    <a:pt x="22582" y="70078"/>
                    <a:pt x="15472" y="78382"/>
                  </a:cubicBezTo>
                  <a:cubicBezTo>
                    <a:pt x="7907" y="87313"/>
                    <a:pt x="114" y="96471"/>
                    <a:pt x="1" y="106880"/>
                  </a:cubicBezTo>
                  <a:lnTo>
                    <a:pt x="1025" y="106880"/>
                  </a:lnTo>
                  <a:cubicBezTo>
                    <a:pt x="1138" y="96869"/>
                    <a:pt x="8874" y="87825"/>
                    <a:pt x="16269" y="79065"/>
                  </a:cubicBezTo>
                  <a:cubicBezTo>
                    <a:pt x="23549" y="70590"/>
                    <a:pt x="30375" y="62569"/>
                    <a:pt x="30489" y="53753"/>
                  </a:cubicBezTo>
                  <a:cubicBezTo>
                    <a:pt x="30603" y="43287"/>
                    <a:pt x="22981" y="34015"/>
                    <a:pt x="15643" y="24971"/>
                  </a:cubicBezTo>
                  <a:cubicBezTo>
                    <a:pt x="8703" y="16439"/>
                    <a:pt x="2162" y="8475"/>
                    <a:pt x="22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3096825" y="258025"/>
              <a:ext cx="766500" cy="2670600"/>
            </a:xfrm>
            <a:custGeom>
              <a:rect b="b" l="l" r="r" t="t"/>
              <a:pathLst>
                <a:path extrusionOk="0" h="106824" w="30660">
                  <a:moveTo>
                    <a:pt x="29579" y="0"/>
                  </a:moveTo>
                  <a:cubicBezTo>
                    <a:pt x="29522" y="8362"/>
                    <a:pt x="22753" y="16268"/>
                    <a:pt x="15643" y="24630"/>
                  </a:cubicBezTo>
                  <a:cubicBezTo>
                    <a:pt x="8078" y="33503"/>
                    <a:pt x="228" y="42661"/>
                    <a:pt x="115" y="53070"/>
                  </a:cubicBezTo>
                  <a:cubicBezTo>
                    <a:pt x="1" y="61830"/>
                    <a:pt x="6713" y="70021"/>
                    <a:pt x="13766" y="78667"/>
                  </a:cubicBezTo>
                  <a:cubicBezTo>
                    <a:pt x="21047" y="87597"/>
                    <a:pt x="28498" y="96755"/>
                    <a:pt x="28441" y="106823"/>
                  </a:cubicBezTo>
                  <a:lnTo>
                    <a:pt x="29465" y="106823"/>
                  </a:lnTo>
                  <a:cubicBezTo>
                    <a:pt x="29579" y="96357"/>
                    <a:pt x="21957" y="87085"/>
                    <a:pt x="14619" y="78041"/>
                  </a:cubicBezTo>
                  <a:cubicBezTo>
                    <a:pt x="7680" y="69509"/>
                    <a:pt x="1138" y="61546"/>
                    <a:pt x="1195" y="53070"/>
                  </a:cubicBezTo>
                  <a:cubicBezTo>
                    <a:pt x="1309" y="43059"/>
                    <a:pt x="8988" y="34072"/>
                    <a:pt x="16439" y="25312"/>
                  </a:cubicBezTo>
                  <a:cubicBezTo>
                    <a:pt x="23663" y="16780"/>
                    <a:pt x="30546" y="8760"/>
                    <a:pt x="30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3253250" y="1573400"/>
              <a:ext cx="442275" cy="31300"/>
            </a:xfrm>
            <a:custGeom>
              <a:rect b="b" l="l" r="r" t="t"/>
              <a:pathLst>
                <a:path extrusionOk="0" h="1252" w="17691">
                  <a:moveTo>
                    <a:pt x="1" y="0"/>
                  </a:moveTo>
                  <a:lnTo>
                    <a:pt x="1" y="1024"/>
                  </a:lnTo>
                  <a:lnTo>
                    <a:pt x="17691" y="1252"/>
                  </a:lnTo>
                  <a:lnTo>
                    <a:pt x="17691" y="1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3330050" y="1896200"/>
              <a:ext cx="281575" cy="29875"/>
            </a:xfrm>
            <a:custGeom>
              <a:rect b="b" l="l" r="r" t="t"/>
              <a:pathLst>
                <a:path extrusionOk="0" h="1195" w="11263">
                  <a:moveTo>
                    <a:pt x="0" y="0"/>
                  </a:moveTo>
                  <a:lnTo>
                    <a:pt x="0" y="1024"/>
                  </a:lnTo>
                  <a:lnTo>
                    <a:pt x="11263" y="1195"/>
                  </a:lnTo>
                  <a:lnTo>
                    <a:pt x="11263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3268900" y="238125"/>
              <a:ext cx="442275" cy="31300"/>
            </a:xfrm>
            <a:custGeom>
              <a:rect b="b" l="l" r="r" t="t"/>
              <a:pathLst>
                <a:path extrusionOk="0" h="1252" w="17691">
                  <a:moveTo>
                    <a:pt x="0" y="0"/>
                  </a:moveTo>
                  <a:lnTo>
                    <a:pt x="0" y="1024"/>
                  </a:lnTo>
                  <a:lnTo>
                    <a:pt x="17690" y="1251"/>
                  </a:lnTo>
                  <a:lnTo>
                    <a:pt x="17690" y="2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3345675" y="560925"/>
              <a:ext cx="281600" cy="29875"/>
            </a:xfrm>
            <a:custGeom>
              <a:rect b="b" l="l" r="r" t="t"/>
              <a:pathLst>
                <a:path extrusionOk="0" h="1195" w="11264">
                  <a:moveTo>
                    <a:pt x="1" y="0"/>
                  </a:moveTo>
                  <a:lnTo>
                    <a:pt x="1" y="1024"/>
                  </a:lnTo>
                  <a:lnTo>
                    <a:pt x="11263" y="1195"/>
                  </a:lnTo>
                  <a:lnTo>
                    <a:pt x="11263" y="1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3337150" y="1252025"/>
              <a:ext cx="283000" cy="29875"/>
            </a:xfrm>
            <a:custGeom>
              <a:rect b="b" l="l" r="r" t="t"/>
              <a:pathLst>
                <a:path extrusionOk="0" h="1195" w="11320">
                  <a:moveTo>
                    <a:pt x="1" y="0"/>
                  </a:moveTo>
                  <a:lnTo>
                    <a:pt x="1" y="1081"/>
                  </a:lnTo>
                  <a:lnTo>
                    <a:pt x="11263" y="1195"/>
                  </a:lnTo>
                  <a:lnTo>
                    <a:pt x="11320" y="1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3237600" y="2908675"/>
              <a:ext cx="443700" cy="31325"/>
            </a:xfrm>
            <a:custGeom>
              <a:rect b="b" l="l" r="r" t="t"/>
              <a:pathLst>
                <a:path extrusionOk="0" h="1253" w="17748">
                  <a:moveTo>
                    <a:pt x="1" y="1"/>
                  </a:moveTo>
                  <a:lnTo>
                    <a:pt x="1" y="1025"/>
                  </a:lnTo>
                  <a:lnTo>
                    <a:pt x="17691" y="1252"/>
                  </a:lnTo>
                  <a:lnTo>
                    <a:pt x="17748" y="1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3321500" y="2587300"/>
              <a:ext cx="283025" cy="29900"/>
            </a:xfrm>
            <a:custGeom>
              <a:rect b="b" l="l" r="r" t="t"/>
              <a:pathLst>
                <a:path extrusionOk="0" h="1196" w="11321">
                  <a:moveTo>
                    <a:pt x="1" y="1"/>
                  </a:moveTo>
                  <a:lnTo>
                    <a:pt x="1" y="1081"/>
                  </a:lnTo>
                  <a:lnTo>
                    <a:pt x="11320" y="1195"/>
                  </a:lnTo>
                  <a:lnTo>
                    <a:pt x="11320" y="1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8">
  <p:cSld name="CAPTION_ONLY_2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2"/>
          <p:cNvSpPr txBox="1"/>
          <p:nvPr>
            <p:ph type="title"/>
          </p:nvPr>
        </p:nvSpPr>
        <p:spPr>
          <a:xfrm>
            <a:off x="2857500" y="540000"/>
            <a:ext cx="5566500" cy="1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8" name="Google Shape;438;p22"/>
          <p:cNvSpPr/>
          <p:nvPr/>
        </p:nvSpPr>
        <p:spPr>
          <a:xfrm rot="-340">
            <a:off x="1156755" y="-312984"/>
            <a:ext cx="7215968" cy="793510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2"/>
          <p:cNvSpPr/>
          <p:nvPr/>
        </p:nvSpPr>
        <p:spPr>
          <a:xfrm rot="10791678">
            <a:off x="517" y="4648462"/>
            <a:ext cx="9142967" cy="803123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2"/>
          <p:cNvSpPr/>
          <p:nvPr/>
        </p:nvSpPr>
        <p:spPr>
          <a:xfrm rot="-8136570">
            <a:off x="2230434" y="4723145"/>
            <a:ext cx="199415" cy="1994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2"/>
          <p:cNvSpPr/>
          <p:nvPr/>
        </p:nvSpPr>
        <p:spPr>
          <a:xfrm flipH="1" rot="5671217">
            <a:off x="8922212" y="118814"/>
            <a:ext cx="357813" cy="34009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2"/>
          <p:cNvSpPr/>
          <p:nvPr/>
        </p:nvSpPr>
        <p:spPr>
          <a:xfrm flipH="1" rot="5671566">
            <a:off x="8646650" y="200238"/>
            <a:ext cx="186281" cy="177262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APTION_ONLY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3"/>
          <p:cNvSpPr/>
          <p:nvPr/>
        </p:nvSpPr>
        <p:spPr>
          <a:xfrm>
            <a:off x="-46150" y="3979651"/>
            <a:ext cx="11473995" cy="1182912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23"/>
          <p:cNvGrpSpPr/>
          <p:nvPr/>
        </p:nvGrpSpPr>
        <p:grpSpPr>
          <a:xfrm flipH="1" rot="5951429">
            <a:off x="6682612" y="-412375"/>
            <a:ext cx="1583331" cy="2096061"/>
            <a:chOff x="1828400" y="238125"/>
            <a:chExt cx="3939025" cy="5214600"/>
          </a:xfrm>
        </p:grpSpPr>
        <p:sp>
          <p:nvSpPr>
            <p:cNvPr id="446" name="Google Shape;446;p23"/>
            <p:cNvSpPr/>
            <p:nvPr/>
          </p:nvSpPr>
          <p:spPr>
            <a:xfrm>
              <a:off x="3308700" y="2994000"/>
              <a:ext cx="2458725" cy="2458725"/>
            </a:xfrm>
            <a:custGeom>
              <a:rect b="b" l="l" r="r" t="t"/>
              <a:pathLst>
                <a:path extrusionOk="0" h="98349" w="98349">
                  <a:moveTo>
                    <a:pt x="97381" y="1"/>
                  </a:moveTo>
                  <a:cubicBezTo>
                    <a:pt x="89702" y="7680"/>
                    <a:pt x="76449" y="8874"/>
                    <a:pt x="62342" y="10125"/>
                  </a:cubicBezTo>
                  <a:cubicBezTo>
                    <a:pt x="47383" y="11491"/>
                    <a:pt x="31911" y="12856"/>
                    <a:pt x="22412" y="22355"/>
                  </a:cubicBezTo>
                  <a:cubicBezTo>
                    <a:pt x="14392" y="30375"/>
                    <a:pt x="13197" y="43970"/>
                    <a:pt x="11889" y="58304"/>
                  </a:cubicBezTo>
                  <a:cubicBezTo>
                    <a:pt x="10524" y="73036"/>
                    <a:pt x="9159" y="88280"/>
                    <a:pt x="1" y="97438"/>
                  </a:cubicBezTo>
                  <a:lnTo>
                    <a:pt x="911" y="98348"/>
                  </a:lnTo>
                  <a:cubicBezTo>
                    <a:pt x="10410" y="88906"/>
                    <a:pt x="11775" y="73377"/>
                    <a:pt x="13197" y="58417"/>
                  </a:cubicBezTo>
                  <a:cubicBezTo>
                    <a:pt x="14449" y="44311"/>
                    <a:pt x="15643" y="31001"/>
                    <a:pt x="23322" y="23322"/>
                  </a:cubicBezTo>
                  <a:cubicBezTo>
                    <a:pt x="32480" y="14164"/>
                    <a:pt x="47724" y="12799"/>
                    <a:pt x="62456" y="11491"/>
                  </a:cubicBezTo>
                  <a:cubicBezTo>
                    <a:pt x="76790" y="10239"/>
                    <a:pt x="90328" y="8988"/>
                    <a:pt x="98348" y="968"/>
                  </a:cubicBezTo>
                  <a:lnTo>
                    <a:pt x="973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2650325" y="2335600"/>
              <a:ext cx="2458700" cy="2458725"/>
            </a:xfrm>
            <a:custGeom>
              <a:rect b="b" l="l" r="r" t="t"/>
              <a:pathLst>
                <a:path extrusionOk="0" h="98349" w="98348">
                  <a:moveTo>
                    <a:pt x="97437" y="1"/>
                  </a:moveTo>
                  <a:cubicBezTo>
                    <a:pt x="89417" y="8021"/>
                    <a:pt x="88222" y="21559"/>
                    <a:pt x="86914" y="35949"/>
                  </a:cubicBezTo>
                  <a:cubicBezTo>
                    <a:pt x="85492" y="50682"/>
                    <a:pt x="84127" y="65869"/>
                    <a:pt x="75026" y="75027"/>
                  </a:cubicBezTo>
                  <a:cubicBezTo>
                    <a:pt x="67290" y="82706"/>
                    <a:pt x="54037" y="83900"/>
                    <a:pt x="39931" y="85152"/>
                  </a:cubicBezTo>
                  <a:cubicBezTo>
                    <a:pt x="24971" y="86517"/>
                    <a:pt x="9499" y="87882"/>
                    <a:pt x="0" y="97381"/>
                  </a:cubicBezTo>
                  <a:lnTo>
                    <a:pt x="967" y="98348"/>
                  </a:lnTo>
                  <a:cubicBezTo>
                    <a:pt x="10125" y="89190"/>
                    <a:pt x="25312" y="87825"/>
                    <a:pt x="40101" y="86517"/>
                  </a:cubicBezTo>
                  <a:cubicBezTo>
                    <a:pt x="54435" y="85209"/>
                    <a:pt x="67973" y="83957"/>
                    <a:pt x="75993" y="75994"/>
                  </a:cubicBezTo>
                  <a:cubicBezTo>
                    <a:pt x="85492" y="66495"/>
                    <a:pt x="86914" y="50966"/>
                    <a:pt x="88222" y="36063"/>
                  </a:cubicBezTo>
                  <a:cubicBezTo>
                    <a:pt x="89531" y="21957"/>
                    <a:pt x="90725" y="8647"/>
                    <a:pt x="98347" y="968"/>
                  </a:cubicBezTo>
                  <a:lnTo>
                    <a:pt x="974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3995550" y="3680850"/>
              <a:ext cx="426625" cy="426625"/>
            </a:xfrm>
            <a:custGeom>
              <a:rect b="b" l="l" r="r" t="t"/>
              <a:pathLst>
                <a:path extrusionOk="0" h="17065" w="17065">
                  <a:moveTo>
                    <a:pt x="911" y="0"/>
                  </a:moveTo>
                  <a:lnTo>
                    <a:pt x="0" y="967"/>
                  </a:lnTo>
                  <a:lnTo>
                    <a:pt x="16098" y="17065"/>
                  </a:lnTo>
                  <a:lnTo>
                    <a:pt x="17065" y="16154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3775125" y="4047725"/>
              <a:ext cx="280175" cy="280175"/>
            </a:xfrm>
            <a:custGeom>
              <a:rect b="b" l="l" r="r" t="t"/>
              <a:pathLst>
                <a:path extrusionOk="0" h="11207" w="11207">
                  <a:moveTo>
                    <a:pt x="911" y="0"/>
                  </a:moveTo>
                  <a:lnTo>
                    <a:pt x="1" y="911"/>
                  </a:lnTo>
                  <a:lnTo>
                    <a:pt x="10239" y="11206"/>
                  </a:lnTo>
                  <a:lnTo>
                    <a:pt x="11206" y="1029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5211375" y="2463575"/>
              <a:ext cx="428050" cy="426650"/>
            </a:xfrm>
            <a:custGeom>
              <a:rect b="b" l="l" r="r" t="t"/>
              <a:pathLst>
                <a:path extrusionOk="0" h="17066" w="17122">
                  <a:moveTo>
                    <a:pt x="968" y="1"/>
                  </a:moveTo>
                  <a:lnTo>
                    <a:pt x="1" y="968"/>
                  </a:lnTo>
                  <a:lnTo>
                    <a:pt x="16155" y="17065"/>
                  </a:lnTo>
                  <a:lnTo>
                    <a:pt x="17122" y="16155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4990975" y="2830475"/>
              <a:ext cx="281575" cy="280150"/>
            </a:xfrm>
            <a:custGeom>
              <a:rect b="b" l="l" r="r" t="t"/>
              <a:pathLst>
                <a:path extrusionOk="0" h="11206" w="11263">
                  <a:moveTo>
                    <a:pt x="967" y="0"/>
                  </a:moveTo>
                  <a:lnTo>
                    <a:pt x="0" y="910"/>
                  </a:lnTo>
                  <a:lnTo>
                    <a:pt x="10296" y="11206"/>
                  </a:lnTo>
                  <a:lnTo>
                    <a:pt x="11262" y="10296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4361000" y="3460425"/>
              <a:ext cx="281600" cy="281600"/>
            </a:xfrm>
            <a:custGeom>
              <a:rect b="b" l="l" r="r" t="t"/>
              <a:pathLst>
                <a:path extrusionOk="0" h="11264" w="11264">
                  <a:moveTo>
                    <a:pt x="968" y="1"/>
                  </a:moveTo>
                  <a:lnTo>
                    <a:pt x="1" y="968"/>
                  </a:lnTo>
                  <a:lnTo>
                    <a:pt x="10296" y="11263"/>
                  </a:lnTo>
                  <a:lnTo>
                    <a:pt x="11263" y="10296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2776875" y="4898100"/>
              <a:ext cx="428050" cy="426625"/>
            </a:xfrm>
            <a:custGeom>
              <a:rect b="b" l="l" r="r" t="t"/>
              <a:pathLst>
                <a:path extrusionOk="0" h="17065" w="17122">
                  <a:moveTo>
                    <a:pt x="968" y="0"/>
                  </a:moveTo>
                  <a:lnTo>
                    <a:pt x="1" y="910"/>
                  </a:lnTo>
                  <a:lnTo>
                    <a:pt x="16155" y="17065"/>
                  </a:lnTo>
                  <a:lnTo>
                    <a:pt x="17122" y="16155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3143750" y="4677675"/>
              <a:ext cx="281600" cy="281600"/>
            </a:xfrm>
            <a:custGeom>
              <a:rect b="b" l="l" r="r" t="t"/>
              <a:pathLst>
                <a:path extrusionOk="0" h="11264" w="11264">
                  <a:moveTo>
                    <a:pt x="968" y="1"/>
                  </a:moveTo>
                  <a:lnTo>
                    <a:pt x="1" y="968"/>
                  </a:lnTo>
                  <a:lnTo>
                    <a:pt x="10296" y="11263"/>
                  </a:lnTo>
                  <a:lnTo>
                    <a:pt x="11263" y="10296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828400" y="2324225"/>
              <a:ext cx="1013925" cy="1747700"/>
            </a:xfrm>
            <a:custGeom>
              <a:rect b="b" l="l" r="r" t="t"/>
              <a:pathLst>
                <a:path extrusionOk="0" h="69908" w="40557">
                  <a:moveTo>
                    <a:pt x="683" y="1"/>
                  </a:moveTo>
                  <a:lnTo>
                    <a:pt x="0" y="399"/>
                  </a:lnTo>
                  <a:cubicBezTo>
                    <a:pt x="2958" y="6087"/>
                    <a:pt x="10125" y="9102"/>
                    <a:pt x="17690" y="12230"/>
                  </a:cubicBezTo>
                  <a:cubicBezTo>
                    <a:pt x="25426" y="15472"/>
                    <a:pt x="33503" y="18828"/>
                    <a:pt x="36859" y="25370"/>
                  </a:cubicBezTo>
                  <a:cubicBezTo>
                    <a:pt x="39703" y="30830"/>
                    <a:pt x="38110" y="38282"/>
                    <a:pt x="36347" y="46131"/>
                  </a:cubicBezTo>
                  <a:cubicBezTo>
                    <a:pt x="34584" y="54550"/>
                    <a:pt x="32650" y="63139"/>
                    <a:pt x="36176" y="69907"/>
                  </a:cubicBezTo>
                  <a:lnTo>
                    <a:pt x="36859" y="69566"/>
                  </a:lnTo>
                  <a:cubicBezTo>
                    <a:pt x="33446" y="63082"/>
                    <a:pt x="35323" y="54550"/>
                    <a:pt x="37143" y="46359"/>
                  </a:cubicBezTo>
                  <a:cubicBezTo>
                    <a:pt x="38907" y="38338"/>
                    <a:pt x="40556" y="30716"/>
                    <a:pt x="37598" y="25028"/>
                  </a:cubicBezTo>
                  <a:cubicBezTo>
                    <a:pt x="34015" y="18203"/>
                    <a:pt x="25881" y="14847"/>
                    <a:pt x="18031" y="11547"/>
                  </a:cubicBezTo>
                  <a:cubicBezTo>
                    <a:pt x="10580" y="8419"/>
                    <a:pt x="3527" y="5518"/>
                    <a:pt x="6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2191000" y="2079650"/>
              <a:ext cx="1029575" cy="1750525"/>
            </a:xfrm>
            <a:custGeom>
              <a:rect b="b" l="l" r="r" t="t"/>
              <a:pathLst>
                <a:path extrusionOk="0" h="70021" w="41183">
                  <a:moveTo>
                    <a:pt x="5006" y="0"/>
                  </a:moveTo>
                  <a:lnTo>
                    <a:pt x="4324" y="398"/>
                  </a:lnTo>
                  <a:cubicBezTo>
                    <a:pt x="7168" y="5859"/>
                    <a:pt x="5518" y="13310"/>
                    <a:pt x="3812" y="21160"/>
                  </a:cubicBezTo>
                  <a:cubicBezTo>
                    <a:pt x="1935" y="29521"/>
                    <a:pt x="1" y="38167"/>
                    <a:pt x="3584" y="44936"/>
                  </a:cubicBezTo>
                  <a:cubicBezTo>
                    <a:pt x="6542" y="50624"/>
                    <a:pt x="13709" y="53639"/>
                    <a:pt x="21274" y="56824"/>
                  </a:cubicBezTo>
                  <a:cubicBezTo>
                    <a:pt x="29067" y="60066"/>
                    <a:pt x="37087" y="63422"/>
                    <a:pt x="40500" y="70021"/>
                  </a:cubicBezTo>
                  <a:lnTo>
                    <a:pt x="41182" y="69623"/>
                  </a:lnTo>
                  <a:cubicBezTo>
                    <a:pt x="37656" y="62797"/>
                    <a:pt x="29522" y="59441"/>
                    <a:pt x="21615" y="56142"/>
                  </a:cubicBezTo>
                  <a:cubicBezTo>
                    <a:pt x="14221" y="53013"/>
                    <a:pt x="7168" y="50112"/>
                    <a:pt x="4324" y="44595"/>
                  </a:cubicBezTo>
                  <a:cubicBezTo>
                    <a:pt x="911" y="38053"/>
                    <a:pt x="2788" y="29578"/>
                    <a:pt x="4551" y="21330"/>
                  </a:cubicBezTo>
                  <a:cubicBezTo>
                    <a:pt x="6314" y="13310"/>
                    <a:pt x="7964" y="5688"/>
                    <a:pt x="5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2375875" y="2992575"/>
              <a:ext cx="297225" cy="166400"/>
            </a:xfrm>
            <a:custGeom>
              <a:rect b="b" l="l" r="r" t="t"/>
              <a:pathLst>
                <a:path extrusionOk="0" h="6656" w="11889">
                  <a:moveTo>
                    <a:pt x="11547" y="1"/>
                  </a:moveTo>
                  <a:lnTo>
                    <a:pt x="0" y="5973"/>
                  </a:lnTo>
                  <a:lnTo>
                    <a:pt x="341" y="6656"/>
                  </a:lnTo>
                  <a:lnTo>
                    <a:pt x="11888" y="683"/>
                  </a:lnTo>
                  <a:lnTo>
                    <a:pt x="115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2536550" y="3230050"/>
              <a:ext cx="193425" cy="112375"/>
            </a:xfrm>
            <a:custGeom>
              <a:rect b="b" l="l" r="r" t="t"/>
              <a:pathLst>
                <a:path extrusionOk="0" h="4495" w="7737">
                  <a:moveTo>
                    <a:pt x="7395" y="1"/>
                  </a:moveTo>
                  <a:lnTo>
                    <a:pt x="1" y="3812"/>
                  </a:lnTo>
                  <a:lnTo>
                    <a:pt x="399" y="4494"/>
                  </a:lnTo>
                  <a:lnTo>
                    <a:pt x="7736" y="683"/>
                  </a:lnTo>
                  <a:lnTo>
                    <a:pt x="7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1927925" y="2136525"/>
              <a:ext cx="297225" cy="166400"/>
            </a:xfrm>
            <a:custGeom>
              <a:rect b="b" l="l" r="r" t="t"/>
              <a:pathLst>
                <a:path extrusionOk="0" h="6656" w="11889">
                  <a:moveTo>
                    <a:pt x="11547" y="0"/>
                  </a:moveTo>
                  <a:lnTo>
                    <a:pt x="1" y="5973"/>
                  </a:lnTo>
                  <a:lnTo>
                    <a:pt x="342" y="6655"/>
                  </a:lnTo>
                  <a:lnTo>
                    <a:pt x="11889" y="683"/>
                  </a:lnTo>
                  <a:lnTo>
                    <a:pt x="115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2085775" y="2359775"/>
              <a:ext cx="192000" cy="112375"/>
            </a:xfrm>
            <a:custGeom>
              <a:rect b="b" l="l" r="r" t="t"/>
              <a:pathLst>
                <a:path extrusionOk="0" h="4495" w="7680">
                  <a:moveTo>
                    <a:pt x="7338" y="1"/>
                  </a:moveTo>
                  <a:lnTo>
                    <a:pt x="0" y="3812"/>
                  </a:lnTo>
                  <a:lnTo>
                    <a:pt x="342" y="4494"/>
                  </a:lnTo>
                  <a:lnTo>
                    <a:pt x="7679" y="683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2323250" y="2826200"/>
              <a:ext cx="192000" cy="112375"/>
            </a:xfrm>
            <a:custGeom>
              <a:rect b="b" l="l" r="r" t="t"/>
              <a:pathLst>
                <a:path extrusionOk="0" h="4495" w="7680">
                  <a:moveTo>
                    <a:pt x="7338" y="1"/>
                  </a:moveTo>
                  <a:lnTo>
                    <a:pt x="1" y="3812"/>
                  </a:lnTo>
                  <a:lnTo>
                    <a:pt x="342" y="4494"/>
                  </a:lnTo>
                  <a:lnTo>
                    <a:pt x="7679" y="683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2828075" y="3861450"/>
              <a:ext cx="297225" cy="167825"/>
            </a:xfrm>
            <a:custGeom>
              <a:rect b="b" l="l" r="r" t="t"/>
              <a:pathLst>
                <a:path extrusionOk="0" h="6713" w="11889">
                  <a:moveTo>
                    <a:pt x="11547" y="0"/>
                  </a:moveTo>
                  <a:lnTo>
                    <a:pt x="0" y="6029"/>
                  </a:lnTo>
                  <a:lnTo>
                    <a:pt x="342" y="6712"/>
                  </a:lnTo>
                  <a:lnTo>
                    <a:pt x="11888" y="683"/>
                  </a:lnTo>
                  <a:lnTo>
                    <a:pt x="115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2771200" y="3679425"/>
              <a:ext cx="191975" cy="112350"/>
            </a:xfrm>
            <a:custGeom>
              <a:rect b="b" l="l" r="r" t="t"/>
              <a:pathLst>
                <a:path extrusionOk="0" h="4494" w="7679">
                  <a:moveTo>
                    <a:pt x="7338" y="0"/>
                  </a:moveTo>
                  <a:lnTo>
                    <a:pt x="0" y="3811"/>
                  </a:lnTo>
                  <a:lnTo>
                    <a:pt x="341" y="4494"/>
                  </a:lnTo>
                  <a:lnTo>
                    <a:pt x="7679" y="683"/>
                  </a:lnTo>
                  <a:lnTo>
                    <a:pt x="7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3085450" y="248075"/>
              <a:ext cx="765075" cy="2672000"/>
            </a:xfrm>
            <a:custGeom>
              <a:rect b="b" l="l" r="r" t="t"/>
              <a:pathLst>
                <a:path extrusionOk="0" h="106880" w="30603">
                  <a:moveTo>
                    <a:pt x="1195" y="0"/>
                  </a:moveTo>
                  <a:cubicBezTo>
                    <a:pt x="1081" y="8817"/>
                    <a:pt x="7737" y="17008"/>
                    <a:pt x="14847" y="25654"/>
                  </a:cubicBezTo>
                  <a:cubicBezTo>
                    <a:pt x="22070" y="34584"/>
                    <a:pt x="29579" y="43742"/>
                    <a:pt x="29465" y="53753"/>
                  </a:cubicBezTo>
                  <a:cubicBezTo>
                    <a:pt x="29351" y="62171"/>
                    <a:pt x="22582" y="70078"/>
                    <a:pt x="15472" y="78382"/>
                  </a:cubicBezTo>
                  <a:cubicBezTo>
                    <a:pt x="7907" y="87313"/>
                    <a:pt x="114" y="96471"/>
                    <a:pt x="1" y="106880"/>
                  </a:cubicBezTo>
                  <a:lnTo>
                    <a:pt x="1025" y="106880"/>
                  </a:lnTo>
                  <a:cubicBezTo>
                    <a:pt x="1138" y="96869"/>
                    <a:pt x="8874" y="87825"/>
                    <a:pt x="16269" y="79065"/>
                  </a:cubicBezTo>
                  <a:cubicBezTo>
                    <a:pt x="23549" y="70590"/>
                    <a:pt x="30375" y="62569"/>
                    <a:pt x="30489" y="53753"/>
                  </a:cubicBezTo>
                  <a:cubicBezTo>
                    <a:pt x="30603" y="43287"/>
                    <a:pt x="22981" y="34015"/>
                    <a:pt x="15643" y="24971"/>
                  </a:cubicBezTo>
                  <a:cubicBezTo>
                    <a:pt x="8703" y="16439"/>
                    <a:pt x="2162" y="8475"/>
                    <a:pt x="22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096825" y="258025"/>
              <a:ext cx="766500" cy="2670600"/>
            </a:xfrm>
            <a:custGeom>
              <a:rect b="b" l="l" r="r" t="t"/>
              <a:pathLst>
                <a:path extrusionOk="0" h="106824" w="30660">
                  <a:moveTo>
                    <a:pt x="29579" y="0"/>
                  </a:moveTo>
                  <a:cubicBezTo>
                    <a:pt x="29522" y="8362"/>
                    <a:pt x="22753" y="16268"/>
                    <a:pt x="15643" y="24630"/>
                  </a:cubicBezTo>
                  <a:cubicBezTo>
                    <a:pt x="8078" y="33503"/>
                    <a:pt x="228" y="42661"/>
                    <a:pt x="115" y="53070"/>
                  </a:cubicBezTo>
                  <a:cubicBezTo>
                    <a:pt x="1" y="61830"/>
                    <a:pt x="6713" y="70021"/>
                    <a:pt x="13766" y="78667"/>
                  </a:cubicBezTo>
                  <a:cubicBezTo>
                    <a:pt x="21047" y="87597"/>
                    <a:pt x="28498" y="96755"/>
                    <a:pt x="28441" y="106823"/>
                  </a:cubicBezTo>
                  <a:lnTo>
                    <a:pt x="29465" y="106823"/>
                  </a:lnTo>
                  <a:cubicBezTo>
                    <a:pt x="29579" y="96357"/>
                    <a:pt x="21957" y="87085"/>
                    <a:pt x="14619" y="78041"/>
                  </a:cubicBezTo>
                  <a:cubicBezTo>
                    <a:pt x="7680" y="69509"/>
                    <a:pt x="1138" y="61546"/>
                    <a:pt x="1195" y="53070"/>
                  </a:cubicBezTo>
                  <a:cubicBezTo>
                    <a:pt x="1309" y="43059"/>
                    <a:pt x="8988" y="34072"/>
                    <a:pt x="16439" y="25312"/>
                  </a:cubicBezTo>
                  <a:cubicBezTo>
                    <a:pt x="23663" y="16780"/>
                    <a:pt x="30546" y="8760"/>
                    <a:pt x="30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253250" y="1573400"/>
              <a:ext cx="442275" cy="31300"/>
            </a:xfrm>
            <a:custGeom>
              <a:rect b="b" l="l" r="r" t="t"/>
              <a:pathLst>
                <a:path extrusionOk="0" h="1252" w="17691">
                  <a:moveTo>
                    <a:pt x="1" y="0"/>
                  </a:moveTo>
                  <a:lnTo>
                    <a:pt x="1" y="1024"/>
                  </a:lnTo>
                  <a:lnTo>
                    <a:pt x="17691" y="1252"/>
                  </a:lnTo>
                  <a:lnTo>
                    <a:pt x="17691" y="1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3330050" y="1896200"/>
              <a:ext cx="281575" cy="29875"/>
            </a:xfrm>
            <a:custGeom>
              <a:rect b="b" l="l" r="r" t="t"/>
              <a:pathLst>
                <a:path extrusionOk="0" h="1195" w="11263">
                  <a:moveTo>
                    <a:pt x="0" y="0"/>
                  </a:moveTo>
                  <a:lnTo>
                    <a:pt x="0" y="1024"/>
                  </a:lnTo>
                  <a:lnTo>
                    <a:pt x="11263" y="1195"/>
                  </a:lnTo>
                  <a:lnTo>
                    <a:pt x="11263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3268900" y="238125"/>
              <a:ext cx="442275" cy="31300"/>
            </a:xfrm>
            <a:custGeom>
              <a:rect b="b" l="l" r="r" t="t"/>
              <a:pathLst>
                <a:path extrusionOk="0" h="1252" w="17691">
                  <a:moveTo>
                    <a:pt x="0" y="0"/>
                  </a:moveTo>
                  <a:lnTo>
                    <a:pt x="0" y="1024"/>
                  </a:lnTo>
                  <a:lnTo>
                    <a:pt x="17690" y="1251"/>
                  </a:lnTo>
                  <a:lnTo>
                    <a:pt x="17690" y="2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345675" y="560925"/>
              <a:ext cx="281600" cy="29875"/>
            </a:xfrm>
            <a:custGeom>
              <a:rect b="b" l="l" r="r" t="t"/>
              <a:pathLst>
                <a:path extrusionOk="0" h="1195" w="11264">
                  <a:moveTo>
                    <a:pt x="1" y="0"/>
                  </a:moveTo>
                  <a:lnTo>
                    <a:pt x="1" y="1024"/>
                  </a:lnTo>
                  <a:lnTo>
                    <a:pt x="11263" y="1195"/>
                  </a:lnTo>
                  <a:lnTo>
                    <a:pt x="11263" y="1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3337150" y="1252025"/>
              <a:ext cx="283000" cy="29875"/>
            </a:xfrm>
            <a:custGeom>
              <a:rect b="b" l="l" r="r" t="t"/>
              <a:pathLst>
                <a:path extrusionOk="0" h="1195" w="11320">
                  <a:moveTo>
                    <a:pt x="1" y="0"/>
                  </a:moveTo>
                  <a:lnTo>
                    <a:pt x="1" y="1081"/>
                  </a:lnTo>
                  <a:lnTo>
                    <a:pt x="11263" y="1195"/>
                  </a:lnTo>
                  <a:lnTo>
                    <a:pt x="11320" y="1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3237600" y="2908675"/>
              <a:ext cx="443700" cy="31325"/>
            </a:xfrm>
            <a:custGeom>
              <a:rect b="b" l="l" r="r" t="t"/>
              <a:pathLst>
                <a:path extrusionOk="0" h="1253" w="17748">
                  <a:moveTo>
                    <a:pt x="1" y="1"/>
                  </a:moveTo>
                  <a:lnTo>
                    <a:pt x="1" y="1025"/>
                  </a:lnTo>
                  <a:lnTo>
                    <a:pt x="17691" y="1252"/>
                  </a:lnTo>
                  <a:lnTo>
                    <a:pt x="17748" y="1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3321500" y="2587300"/>
              <a:ext cx="283025" cy="29900"/>
            </a:xfrm>
            <a:custGeom>
              <a:rect b="b" l="l" r="r" t="t"/>
              <a:pathLst>
                <a:path extrusionOk="0" h="1196" w="11321">
                  <a:moveTo>
                    <a:pt x="1" y="1"/>
                  </a:moveTo>
                  <a:lnTo>
                    <a:pt x="1" y="1081"/>
                  </a:lnTo>
                  <a:lnTo>
                    <a:pt x="11320" y="1195"/>
                  </a:lnTo>
                  <a:lnTo>
                    <a:pt x="11320" y="1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23"/>
          <p:cNvSpPr txBox="1"/>
          <p:nvPr>
            <p:ph type="title"/>
          </p:nvPr>
        </p:nvSpPr>
        <p:spPr>
          <a:xfrm>
            <a:off x="720000" y="540000"/>
            <a:ext cx="5745300" cy="1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4" name="Google Shape;474;p23"/>
          <p:cNvSpPr/>
          <p:nvPr/>
        </p:nvSpPr>
        <p:spPr>
          <a:xfrm flipH="1" rot="475">
            <a:off x="3671456" y="-312983"/>
            <a:ext cx="5164055" cy="793510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3"/>
          <p:cNvSpPr/>
          <p:nvPr/>
        </p:nvSpPr>
        <p:spPr>
          <a:xfrm rot="-8451524">
            <a:off x="4853207" y="174580"/>
            <a:ext cx="228600" cy="22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3"/>
          <p:cNvSpPr/>
          <p:nvPr/>
        </p:nvSpPr>
        <p:spPr>
          <a:xfrm flipH="1" rot="5671217">
            <a:off x="180787" y="118814"/>
            <a:ext cx="357813" cy="34009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3"/>
          <p:cNvSpPr/>
          <p:nvPr/>
        </p:nvSpPr>
        <p:spPr>
          <a:xfrm flipH="1" rot="5671566">
            <a:off x="-94775" y="200238"/>
            <a:ext cx="186281" cy="177262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3"/>
          <p:cNvGrpSpPr/>
          <p:nvPr/>
        </p:nvGrpSpPr>
        <p:grpSpPr>
          <a:xfrm rot="1808733">
            <a:off x="393235" y="4437400"/>
            <a:ext cx="374276" cy="314764"/>
            <a:chOff x="2047425" y="139025"/>
            <a:chExt cx="1082100" cy="301975"/>
          </a:xfrm>
        </p:grpSpPr>
        <p:cxnSp>
          <p:nvCxnSpPr>
            <p:cNvPr id="479" name="Google Shape;479;p23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Google Shape;480;p23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" name="Google Shape;481;p23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23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23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23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23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23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87" name="Google Shape;487;p23"/>
          <p:cNvGrpSpPr/>
          <p:nvPr/>
        </p:nvGrpSpPr>
        <p:grpSpPr>
          <a:xfrm flipH="1" rot="-2700000">
            <a:off x="6726665" y="4323560"/>
            <a:ext cx="969135" cy="969885"/>
            <a:chOff x="3368407" y="4173748"/>
            <a:chExt cx="969007" cy="969757"/>
          </a:xfrm>
        </p:grpSpPr>
        <p:sp>
          <p:nvSpPr>
            <p:cNvPr id="488" name="Google Shape;488;p23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APTION_ONLY_1_1">
    <p:bg>
      <p:bgPr>
        <a:solidFill>
          <a:srgbClr val="FFFFFF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4"/>
          <p:cNvSpPr/>
          <p:nvPr/>
        </p:nvSpPr>
        <p:spPr>
          <a:xfrm flipH="1" rot="10393985">
            <a:off x="-603284" y="-97484"/>
            <a:ext cx="1234956" cy="5436304"/>
          </a:xfrm>
          <a:custGeom>
            <a:rect b="b" l="l" r="r" t="t"/>
            <a:pathLst>
              <a:path extrusionOk="0" h="209056" w="95734">
                <a:moveTo>
                  <a:pt x="0" y="0"/>
                </a:moveTo>
                <a:lnTo>
                  <a:pt x="0" y="14745"/>
                </a:lnTo>
                <a:cubicBezTo>
                  <a:pt x="31" y="14915"/>
                  <a:pt x="46" y="15069"/>
                  <a:pt x="62" y="15239"/>
                </a:cubicBezTo>
                <a:cubicBezTo>
                  <a:pt x="77" y="19026"/>
                  <a:pt x="93" y="22813"/>
                  <a:pt x="93" y="26599"/>
                </a:cubicBezTo>
                <a:cubicBezTo>
                  <a:pt x="108" y="28779"/>
                  <a:pt x="108" y="30958"/>
                  <a:pt x="124" y="33137"/>
                </a:cubicBezTo>
                <a:cubicBezTo>
                  <a:pt x="139" y="37079"/>
                  <a:pt x="155" y="41020"/>
                  <a:pt x="170" y="44961"/>
                </a:cubicBezTo>
                <a:cubicBezTo>
                  <a:pt x="170" y="51499"/>
                  <a:pt x="185" y="58037"/>
                  <a:pt x="201" y="64574"/>
                </a:cubicBezTo>
                <a:cubicBezTo>
                  <a:pt x="201" y="68701"/>
                  <a:pt x="216" y="72828"/>
                  <a:pt x="216" y="76955"/>
                </a:cubicBezTo>
                <a:cubicBezTo>
                  <a:pt x="216" y="79103"/>
                  <a:pt x="232" y="81251"/>
                  <a:pt x="232" y="83400"/>
                </a:cubicBezTo>
                <a:cubicBezTo>
                  <a:pt x="247" y="87557"/>
                  <a:pt x="247" y="91715"/>
                  <a:pt x="263" y="95872"/>
                </a:cubicBezTo>
                <a:cubicBezTo>
                  <a:pt x="263" y="102163"/>
                  <a:pt x="278" y="108469"/>
                  <a:pt x="294" y="114790"/>
                </a:cubicBezTo>
                <a:cubicBezTo>
                  <a:pt x="294" y="118933"/>
                  <a:pt x="294" y="123075"/>
                  <a:pt x="309" y="127217"/>
                </a:cubicBezTo>
                <a:cubicBezTo>
                  <a:pt x="294" y="129350"/>
                  <a:pt x="309" y="131483"/>
                  <a:pt x="325" y="133616"/>
                </a:cubicBezTo>
                <a:cubicBezTo>
                  <a:pt x="340" y="137789"/>
                  <a:pt x="340" y="141946"/>
                  <a:pt x="355" y="146135"/>
                </a:cubicBezTo>
                <a:cubicBezTo>
                  <a:pt x="371" y="152425"/>
                  <a:pt x="386" y="158700"/>
                  <a:pt x="386" y="164991"/>
                </a:cubicBezTo>
                <a:cubicBezTo>
                  <a:pt x="402" y="169148"/>
                  <a:pt x="402" y="173306"/>
                  <a:pt x="402" y="177464"/>
                </a:cubicBezTo>
                <a:cubicBezTo>
                  <a:pt x="417" y="179581"/>
                  <a:pt x="417" y="181699"/>
                  <a:pt x="417" y="183816"/>
                </a:cubicBezTo>
                <a:cubicBezTo>
                  <a:pt x="433" y="188005"/>
                  <a:pt x="448" y="192193"/>
                  <a:pt x="448" y="196382"/>
                </a:cubicBezTo>
                <a:cubicBezTo>
                  <a:pt x="464" y="200277"/>
                  <a:pt x="479" y="204171"/>
                  <a:pt x="479" y="208066"/>
                </a:cubicBezTo>
                <a:lnTo>
                  <a:pt x="479" y="208638"/>
                </a:lnTo>
                <a:cubicBezTo>
                  <a:pt x="850" y="208654"/>
                  <a:pt x="1190" y="208684"/>
                  <a:pt x="1530" y="208684"/>
                </a:cubicBezTo>
                <a:lnTo>
                  <a:pt x="15703" y="208746"/>
                </a:lnTo>
                <a:lnTo>
                  <a:pt x="32720" y="208839"/>
                </a:lnTo>
                <a:lnTo>
                  <a:pt x="49690" y="208932"/>
                </a:lnTo>
                <a:lnTo>
                  <a:pt x="66661" y="209025"/>
                </a:lnTo>
                <a:lnTo>
                  <a:pt x="70509" y="209055"/>
                </a:lnTo>
                <a:cubicBezTo>
                  <a:pt x="70664" y="209055"/>
                  <a:pt x="70803" y="209040"/>
                  <a:pt x="71066" y="209025"/>
                </a:cubicBezTo>
                <a:cubicBezTo>
                  <a:pt x="70911" y="208916"/>
                  <a:pt x="70849" y="208854"/>
                  <a:pt x="70788" y="208808"/>
                </a:cubicBezTo>
                <a:cubicBezTo>
                  <a:pt x="66924" y="206258"/>
                  <a:pt x="64265" y="202765"/>
                  <a:pt x="62534" y="198515"/>
                </a:cubicBezTo>
                <a:cubicBezTo>
                  <a:pt x="61576" y="196103"/>
                  <a:pt x="60927" y="193569"/>
                  <a:pt x="60633" y="190988"/>
                </a:cubicBezTo>
                <a:cubicBezTo>
                  <a:pt x="60324" y="188345"/>
                  <a:pt x="60309" y="185671"/>
                  <a:pt x="60587" y="183028"/>
                </a:cubicBezTo>
                <a:cubicBezTo>
                  <a:pt x="61035" y="178731"/>
                  <a:pt x="62287" y="174666"/>
                  <a:pt x="64126" y="170756"/>
                </a:cubicBezTo>
                <a:cubicBezTo>
                  <a:pt x="65935" y="166938"/>
                  <a:pt x="68176" y="163368"/>
                  <a:pt x="70633" y="159937"/>
                </a:cubicBezTo>
                <a:cubicBezTo>
                  <a:pt x="72967" y="156676"/>
                  <a:pt x="75471" y="153554"/>
                  <a:pt x="77975" y="150431"/>
                </a:cubicBezTo>
                <a:cubicBezTo>
                  <a:pt x="80664" y="147078"/>
                  <a:pt x="83353" y="143739"/>
                  <a:pt x="85826" y="140215"/>
                </a:cubicBezTo>
                <a:cubicBezTo>
                  <a:pt x="88191" y="136846"/>
                  <a:pt x="90339" y="133353"/>
                  <a:pt x="92039" y="129597"/>
                </a:cubicBezTo>
                <a:cubicBezTo>
                  <a:pt x="93585" y="126181"/>
                  <a:pt x="94682" y="122596"/>
                  <a:pt x="95301" y="118902"/>
                </a:cubicBezTo>
                <a:cubicBezTo>
                  <a:pt x="95671" y="116645"/>
                  <a:pt x="95733" y="114389"/>
                  <a:pt x="95718" y="112117"/>
                </a:cubicBezTo>
                <a:cubicBezTo>
                  <a:pt x="95702" y="107943"/>
                  <a:pt x="94961" y="103879"/>
                  <a:pt x="93894" y="99860"/>
                </a:cubicBezTo>
                <a:cubicBezTo>
                  <a:pt x="92580" y="94976"/>
                  <a:pt x="90679" y="90324"/>
                  <a:pt x="88531" y="85764"/>
                </a:cubicBezTo>
                <a:cubicBezTo>
                  <a:pt x="86429" y="81329"/>
                  <a:pt x="84111" y="77047"/>
                  <a:pt x="81746" y="72735"/>
                </a:cubicBezTo>
                <a:cubicBezTo>
                  <a:pt x="79366" y="68423"/>
                  <a:pt x="76970" y="64111"/>
                  <a:pt x="74791" y="59690"/>
                </a:cubicBezTo>
                <a:cubicBezTo>
                  <a:pt x="73245" y="56568"/>
                  <a:pt x="71761" y="53400"/>
                  <a:pt x="70633" y="50092"/>
                </a:cubicBezTo>
                <a:cubicBezTo>
                  <a:pt x="69845" y="47867"/>
                  <a:pt x="69304" y="45579"/>
                  <a:pt x="69010" y="43245"/>
                </a:cubicBezTo>
                <a:cubicBezTo>
                  <a:pt x="68639" y="40324"/>
                  <a:pt x="68871" y="37357"/>
                  <a:pt x="69690" y="34528"/>
                </a:cubicBezTo>
                <a:cubicBezTo>
                  <a:pt x="70355" y="32349"/>
                  <a:pt x="71097" y="30185"/>
                  <a:pt x="71823" y="28021"/>
                </a:cubicBezTo>
                <a:cubicBezTo>
                  <a:pt x="72457" y="26213"/>
                  <a:pt x="72967" y="24358"/>
                  <a:pt x="73369" y="22488"/>
                </a:cubicBezTo>
                <a:cubicBezTo>
                  <a:pt x="73972" y="19459"/>
                  <a:pt x="73740" y="16321"/>
                  <a:pt x="72720" y="13416"/>
                </a:cubicBezTo>
                <a:cubicBezTo>
                  <a:pt x="71545" y="9954"/>
                  <a:pt x="69752" y="6862"/>
                  <a:pt x="67140" y="4281"/>
                </a:cubicBezTo>
                <a:cubicBezTo>
                  <a:pt x="65517" y="2689"/>
                  <a:pt x="63678" y="1453"/>
                  <a:pt x="61468" y="804"/>
                </a:cubicBezTo>
                <a:cubicBezTo>
                  <a:pt x="60463" y="525"/>
                  <a:pt x="59428" y="402"/>
                  <a:pt x="58392" y="402"/>
                </a:cubicBezTo>
                <a:lnTo>
                  <a:pt x="52550" y="402"/>
                </a:lnTo>
                <a:lnTo>
                  <a:pt x="30943" y="386"/>
                </a:lnTo>
                <a:cubicBezTo>
                  <a:pt x="28006" y="371"/>
                  <a:pt x="25069" y="371"/>
                  <a:pt x="22133" y="355"/>
                </a:cubicBezTo>
                <a:cubicBezTo>
                  <a:pt x="17759" y="325"/>
                  <a:pt x="13369" y="309"/>
                  <a:pt x="8980" y="247"/>
                </a:cubicBezTo>
                <a:cubicBezTo>
                  <a:pt x="6306" y="232"/>
                  <a:pt x="3632" y="155"/>
                  <a:pt x="958" y="93"/>
                </a:cubicBezTo>
                <a:cubicBezTo>
                  <a:pt x="726" y="77"/>
                  <a:pt x="495" y="46"/>
                  <a:pt x="2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4"/>
          <p:cNvSpPr/>
          <p:nvPr/>
        </p:nvSpPr>
        <p:spPr>
          <a:xfrm flipH="1" rot="361024">
            <a:off x="3170054" y="-437573"/>
            <a:ext cx="6640692" cy="1470189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4"/>
          <p:cNvSpPr txBox="1"/>
          <p:nvPr>
            <p:ph type="title"/>
          </p:nvPr>
        </p:nvSpPr>
        <p:spPr>
          <a:xfrm>
            <a:off x="760125" y="540000"/>
            <a:ext cx="7597800" cy="1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6" name="Google Shape;496;p24"/>
          <p:cNvSpPr/>
          <p:nvPr/>
        </p:nvSpPr>
        <p:spPr>
          <a:xfrm flipH="1" rot="-6262884">
            <a:off x="702747" y="365848"/>
            <a:ext cx="422747" cy="402152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4"/>
          <p:cNvSpPr/>
          <p:nvPr/>
        </p:nvSpPr>
        <p:spPr>
          <a:xfrm flipH="1" rot="-6261488">
            <a:off x="1207993" y="324014"/>
            <a:ext cx="220177" cy="209626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24"/>
          <p:cNvGrpSpPr/>
          <p:nvPr/>
        </p:nvGrpSpPr>
        <p:grpSpPr>
          <a:xfrm flipH="1" rot="1168009">
            <a:off x="276050" y="4461628"/>
            <a:ext cx="526339" cy="390169"/>
            <a:chOff x="2047425" y="139025"/>
            <a:chExt cx="1082100" cy="301975"/>
          </a:xfrm>
        </p:grpSpPr>
        <p:cxnSp>
          <p:nvCxnSpPr>
            <p:cNvPr id="499" name="Google Shape;499;p24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0" name="Google Shape;500;p24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1" name="Google Shape;501;p24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24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24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24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5" name="Google Shape;505;p24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24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7">
  <p:cSld name="CAPTION_ONLY_1_1_3">
    <p:bg>
      <p:bgPr>
        <a:solidFill>
          <a:srgbClr val="FFFFFF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5"/>
          <p:cNvSpPr/>
          <p:nvPr/>
        </p:nvSpPr>
        <p:spPr>
          <a:xfrm flipH="1" rot="5400000">
            <a:off x="6026166" y="1518191"/>
            <a:ext cx="2590121" cy="4870047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5"/>
          <p:cNvSpPr/>
          <p:nvPr/>
        </p:nvSpPr>
        <p:spPr>
          <a:xfrm rot="-361024">
            <a:off x="-825418" y="-439435"/>
            <a:ext cx="6640692" cy="2145695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5"/>
          <p:cNvSpPr txBox="1"/>
          <p:nvPr>
            <p:ph type="title"/>
          </p:nvPr>
        </p:nvSpPr>
        <p:spPr>
          <a:xfrm>
            <a:off x="720000" y="540000"/>
            <a:ext cx="77043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1" name="Google Shape;511;p25"/>
          <p:cNvSpPr/>
          <p:nvPr/>
        </p:nvSpPr>
        <p:spPr>
          <a:xfrm>
            <a:off x="7933426" y="3755140"/>
            <a:ext cx="170700" cy="16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5"/>
          <p:cNvSpPr/>
          <p:nvPr/>
        </p:nvSpPr>
        <p:spPr>
          <a:xfrm rot="-6959240">
            <a:off x="101881" y="253053"/>
            <a:ext cx="306044" cy="291148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"/>
          <p:cNvSpPr/>
          <p:nvPr/>
        </p:nvSpPr>
        <p:spPr>
          <a:xfrm rot="-6959209">
            <a:off x="462770" y="209344"/>
            <a:ext cx="159529" cy="151881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5">
  <p:cSld name="CAPTION_ONLY_1_1_2">
    <p:bg>
      <p:bgPr>
        <a:solidFill>
          <a:schemeClr val="lt2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6"/>
          <p:cNvSpPr/>
          <p:nvPr/>
        </p:nvSpPr>
        <p:spPr>
          <a:xfrm flipH="1">
            <a:off x="-1698549" y="-47625"/>
            <a:ext cx="7702174" cy="1866850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6"/>
          <p:cNvSpPr/>
          <p:nvPr/>
        </p:nvSpPr>
        <p:spPr>
          <a:xfrm flipH="1" rot="361024">
            <a:off x="3412028" y="-429910"/>
            <a:ext cx="6640692" cy="2145695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6"/>
          <p:cNvSpPr/>
          <p:nvPr/>
        </p:nvSpPr>
        <p:spPr>
          <a:xfrm rot="3842099">
            <a:off x="8437983" y="4467881"/>
            <a:ext cx="422774" cy="402105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6"/>
          <p:cNvSpPr txBox="1"/>
          <p:nvPr>
            <p:ph type="title"/>
          </p:nvPr>
        </p:nvSpPr>
        <p:spPr>
          <a:xfrm>
            <a:off x="760125" y="540000"/>
            <a:ext cx="4096500" cy="1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19" name="Google Shape;519;p26"/>
          <p:cNvSpPr/>
          <p:nvPr/>
        </p:nvSpPr>
        <p:spPr>
          <a:xfrm rot="3839594">
            <a:off x="8141992" y="4720428"/>
            <a:ext cx="220308" cy="209575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0" name="Google Shape;520;p26"/>
          <p:cNvGrpSpPr/>
          <p:nvPr/>
        </p:nvGrpSpPr>
        <p:grpSpPr>
          <a:xfrm flipH="1" rot="-3811529">
            <a:off x="5226144" y="1321036"/>
            <a:ext cx="250110" cy="250086"/>
            <a:chOff x="4069645" y="4173748"/>
            <a:chExt cx="267769" cy="267769"/>
          </a:xfrm>
        </p:grpSpPr>
        <p:sp>
          <p:nvSpPr>
            <p:cNvPr id="521" name="Google Shape;521;p26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479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6">
  <p:cSld name="CAPTION_ONLY_1_1_1">
    <p:bg>
      <p:bgPr>
        <a:solidFill>
          <a:srgbClr val="FFFFFF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7"/>
          <p:cNvSpPr/>
          <p:nvPr/>
        </p:nvSpPr>
        <p:spPr>
          <a:xfrm flipH="1" rot="-10799640">
            <a:off x="421936" y="4413743"/>
            <a:ext cx="6816152" cy="1194882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7"/>
          <p:cNvSpPr/>
          <p:nvPr/>
        </p:nvSpPr>
        <p:spPr>
          <a:xfrm flipH="1" rot="-10507813">
            <a:off x="4889120" y="-646445"/>
            <a:ext cx="3060502" cy="1915945"/>
          </a:xfrm>
          <a:custGeom>
            <a:rect b="b" l="l" r="r" t="t"/>
            <a:pathLst>
              <a:path extrusionOk="0" h="90549" w="91644">
                <a:moveTo>
                  <a:pt x="65495" y="1"/>
                </a:moveTo>
                <a:cubicBezTo>
                  <a:pt x="61193" y="1"/>
                  <a:pt x="56859" y="973"/>
                  <a:pt x="53043" y="2964"/>
                </a:cubicBezTo>
                <a:cubicBezTo>
                  <a:pt x="51353" y="3845"/>
                  <a:pt x="49769" y="4857"/>
                  <a:pt x="48209" y="5833"/>
                </a:cubicBezTo>
                <a:cubicBezTo>
                  <a:pt x="45268" y="7666"/>
                  <a:pt x="42304" y="9381"/>
                  <a:pt x="38541" y="9798"/>
                </a:cubicBezTo>
                <a:cubicBezTo>
                  <a:pt x="37831" y="9877"/>
                  <a:pt x="37122" y="9909"/>
                  <a:pt x="36415" y="9909"/>
                </a:cubicBezTo>
                <a:cubicBezTo>
                  <a:pt x="33291" y="9909"/>
                  <a:pt x="30189" y="9277"/>
                  <a:pt x="27064" y="9238"/>
                </a:cubicBezTo>
                <a:cubicBezTo>
                  <a:pt x="26995" y="9237"/>
                  <a:pt x="26926" y="9237"/>
                  <a:pt x="26858" y="9237"/>
                </a:cubicBezTo>
                <a:cubicBezTo>
                  <a:pt x="19021" y="9237"/>
                  <a:pt x="11236" y="13268"/>
                  <a:pt x="6692" y="19323"/>
                </a:cubicBezTo>
                <a:cubicBezTo>
                  <a:pt x="2108" y="25431"/>
                  <a:pt x="810" y="33384"/>
                  <a:pt x="2906" y="40337"/>
                </a:cubicBezTo>
                <a:cubicBezTo>
                  <a:pt x="3989" y="43933"/>
                  <a:pt x="5930" y="47326"/>
                  <a:pt x="6228" y="51088"/>
                </a:cubicBezTo>
                <a:cubicBezTo>
                  <a:pt x="6954" y="60411"/>
                  <a:pt x="1" y="67817"/>
                  <a:pt x="5502" y="77008"/>
                </a:cubicBezTo>
                <a:cubicBezTo>
                  <a:pt x="8907" y="82688"/>
                  <a:pt x="14765" y="85855"/>
                  <a:pt x="21849" y="86259"/>
                </a:cubicBezTo>
                <a:cubicBezTo>
                  <a:pt x="22847" y="86317"/>
                  <a:pt x="23847" y="86337"/>
                  <a:pt x="24848" y="86337"/>
                </a:cubicBezTo>
                <a:cubicBezTo>
                  <a:pt x="27150" y="86337"/>
                  <a:pt x="29457" y="86231"/>
                  <a:pt x="31754" y="86231"/>
                </a:cubicBezTo>
                <a:cubicBezTo>
                  <a:pt x="33441" y="86231"/>
                  <a:pt x="35122" y="86288"/>
                  <a:pt x="36791" y="86486"/>
                </a:cubicBezTo>
                <a:cubicBezTo>
                  <a:pt x="41554" y="87045"/>
                  <a:pt x="46019" y="88712"/>
                  <a:pt x="50650" y="89808"/>
                </a:cubicBezTo>
                <a:cubicBezTo>
                  <a:pt x="52792" y="90310"/>
                  <a:pt x="54938" y="90549"/>
                  <a:pt x="57057" y="90549"/>
                </a:cubicBezTo>
                <a:cubicBezTo>
                  <a:pt x="69987" y="90549"/>
                  <a:pt x="81896" y="81663"/>
                  <a:pt x="85702" y="69746"/>
                </a:cubicBezTo>
                <a:cubicBezTo>
                  <a:pt x="87119" y="65293"/>
                  <a:pt x="87643" y="60947"/>
                  <a:pt x="86488" y="56494"/>
                </a:cubicBezTo>
                <a:cubicBezTo>
                  <a:pt x="85333" y="52089"/>
                  <a:pt x="83095" y="47814"/>
                  <a:pt x="83499" y="43111"/>
                </a:cubicBezTo>
                <a:cubicBezTo>
                  <a:pt x="83880" y="38396"/>
                  <a:pt x="86964" y="34170"/>
                  <a:pt x="88548" y="29633"/>
                </a:cubicBezTo>
                <a:cubicBezTo>
                  <a:pt x="91643" y="20811"/>
                  <a:pt x="88548" y="10595"/>
                  <a:pt x="80987" y="4892"/>
                </a:cubicBezTo>
                <a:cubicBezTo>
                  <a:pt x="76701" y="1666"/>
                  <a:pt x="71126" y="1"/>
                  <a:pt x="6549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7"/>
          <p:cNvSpPr txBox="1"/>
          <p:nvPr>
            <p:ph type="title"/>
          </p:nvPr>
        </p:nvSpPr>
        <p:spPr>
          <a:xfrm>
            <a:off x="4291800" y="540000"/>
            <a:ext cx="4132200" cy="1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28" name="Google Shape;528;p27"/>
          <p:cNvSpPr/>
          <p:nvPr/>
        </p:nvSpPr>
        <p:spPr>
          <a:xfrm flipH="1" rot="-3527910">
            <a:off x="8461675" y="-80558"/>
            <a:ext cx="421581" cy="40147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9" name="Google Shape;529;p27"/>
          <p:cNvSpPr/>
          <p:nvPr/>
        </p:nvSpPr>
        <p:spPr>
          <a:xfrm flipH="1" rot="-3526896">
            <a:off x="8942574" y="207005"/>
            <a:ext cx="219949" cy="209041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0" name="Google Shape;530;p27"/>
          <p:cNvGrpSpPr/>
          <p:nvPr/>
        </p:nvGrpSpPr>
        <p:grpSpPr>
          <a:xfrm rot="5399219">
            <a:off x="370685" y="1081854"/>
            <a:ext cx="353776" cy="353776"/>
            <a:chOff x="4069645" y="4173748"/>
            <a:chExt cx="267769" cy="267769"/>
          </a:xfrm>
        </p:grpSpPr>
        <p:sp>
          <p:nvSpPr>
            <p:cNvPr id="531" name="Google Shape;531;p27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" name="Google Shape;534;p27"/>
          <p:cNvGrpSpPr/>
          <p:nvPr/>
        </p:nvGrpSpPr>
        <p:grpSpPr>
          <a:xfrm flipH="1" rot="-1422199">
            <a:off x="183220" y="3990409"/>
            <a:ext cx="624225" cy="409971"/>
            <a:chOff x="2047425" y="139025"/>
            <a:chExt cx="1082100" cy="301975"/>
          </a:xfrm>
        </p:grpSpPr>
        <p:cxnSp>
          <p:nvCxnSpPr>
            <p:cNvPr id="535" name="Google Shape;535;p27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6" name="Google Shape;536;p27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" name="Google Shape;537;p27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27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p27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27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27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27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43" name="Google Shape;543;p27"/>
          <p:cNvGrpSpPr/>
          <p:nvPr/>
        </p:nvGrpSpPr>
        <p:grpSpPr>
          <a:xfrm flipH="1" rot="-2700000">
            <a:off x="439965" y="-88640"/>
            <a:ext cx="969135" cy="969885"/>
            <a:chOff x="3368407" y="4173748"/>
            <a:chExt cx="969007" cy="969757"/>
          </a:xfrm>
        </p:grpSpPr>
        <p:sp>
          <p:nvSpPr>
            <p:cNvPr id="544" name="Google Shape;544;p27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8"/>
          <p:cNvSpPr/>
          <p:nvPr/>
        </p:nvSpPr>
        <p:spPr>
          <a:xfrm>
            <a:off x="-158128" y="-40476"/>
            <a:ext cx="4817785" cy="740183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8"/>
          <p:cNvSpPr txBox="1"/>
          <p:nvPr>
            <p:ph hasCustomPrompt="1" type="title"/>
          </p:nvPr>
        </p:nvSpPr>
        <p:spPr>
          <a:xfrm>
            <a:off x="3271200" y="1588013"/>
            <a:ext cx="5152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400"/>
              <a:buNone/>
              <a:defRPr b="0" sz="1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1" name="Google Shape;551;p28"/>
          <p:cNvSpPr/>
          <p:nvPr/>
        </p:nvSpPr>
        <p:spPr>
          <a:xfrm rot="425226">
            <a:off x="4052430" y="-356880"/>
            <a:ext cx="5219641" cy="1266923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8"/>
          <p:cNvSpPr txBox="1"/>
          <p:nvPr>
            <p:ph idx="1" type="body"/>
          </p:nvPr>
        </p:nvSpPr>
        <p:spPr>
          <a:xfrm>
            <a:off x="3271200" y="3296291"/>
            <a:ext cx="51528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Char char="●"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53" name="Google Shape;553;p28"/>
          <p:cNvSpPr/>
          <p:nvPr/>
        </p:nvSpPr>
        <p:spPr>
          <a:xfrm flipH="1" rot="782606">
            <a:off x="8152414" y="4381801"/>
            <a:ext cx="369534" cy="361462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8"/>
          <p:cNvSpPr/>
          <p:nvPr/>
        </p:nvSpPr>
        <p:spPr>
          <a:xfrm flipH="1" rot="6177182">
            <a:off x="8190823" y="4661006"/>
            <a:ext cx="619668" cy="604737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8"/>
          <p:cNvSpPr/>
          <p:nvPr/>
        </p:nvSpPr>
        <p:spPr>
          <a:xfrm rot="-8450549">
            <a:off x="3593677" y="577458"/>
            <a:ext cx="183386" cy="18338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8"/>
          <p:cNvSpPr/>
          <p:nvPr/>
        </p:nvSpPr>
        <p:spPr>
          <a:xfrm rot="-8453381">
            <a:off x="3812312" y="738901"/>
            <a:ext cx="101297" cy="101297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28"/>
          <p:cNvGrpSpPr/>
          <p:nvPr/>
        </p:nvGrpSpPr>
        <p:grpSpPr>
          <a:xfrm rot="949412">
            <a:off x="-113100" y="4344205"/>
            <a:ext cx="412322" cy="387249"/>
            <a:chOff x="2047425" y="139025"/>
            <a:chExt cx="1082100" cy="301975"/>
          </a:xfrm>
        </p:grpSpPr>
        <p:cxnSp>
          <p:nvCxnSpPr>
            <p:cNvPr id="558" name="Google Shape;558;p28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28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0" name="Google Shape;560;p28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28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28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28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28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28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BIG_NUMBER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9"/>
          <p:cNvSpPr/>
          <p:nvPr/>
        </p:nvSpPr>
        <p:spPr>
          <a:xfrm rot="10659193">
            <a:off x="2333378" y="4077524"/>
            <a:ext cx="7479981" cy="1569116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9"/>
          <p:cNvSpPr/>
          <p:nvPr/>
        </p:nvSpPr>
        <p:spPr>
          <a:xfrm flipH="1" rot="10800000">
            <a:off x="0" y="0"/>
            <a:ext cx="6805050" cy="1155075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9"/>
          <p:cNvSpPr txBox="1"/>
          <p:nvPr>
            <p:ph hasCustomPrompt="1" type="title"/>
          </p:nvPr>
        </p:nvSpPr>
        <p:spPr>
          <a:xfrm>
            <a:off x="344850" y="651273"/>
            <a:ext cx="3623100" cy="10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70" name="Google Shape;570;p29"/>
          <p:cNvSpPr txBox="1"/>
          <p:nvPr>
            <p:ph idx="1" type="body"/>
          </p:nvPr>
        </p:nvSpPr>
        <p:spPr>
          <a:xfrm>
            <a:off x="872400" y="1592347"/>
            <a:ext cx="2568000" cy="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1" name="Google Shape;571;p29"/>
          <p:cNvSpPr txBox="1"/>
          <p:nvPr>
            <p:ph hasCustomPrompt="1" idx="2" type="title"/>
          </p:nvPr>
        </p:nvSpPr>
        <p:spPr>
          <a:xfrm>
            <a:off x="2760450" y="1844000"/>
            <a:ext cx="3623100" cy="10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72" name="Google Shape;572;p29"/>
          <p:cNvSpPr txBox="1"/>
          <p:nvPr>
            <p:ph idx="3" type="body"/>
          </p:nvPr>
        </p:nvSpPr>
        <p:spPr>
          <a:xfrm>
            <a:off x="3287990" y="2767667"/>
            <a:ext cx="2568000" cy="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3" name="Google Shape;573;p29"/>
          <p:cNvSpPr txBox="1"/>
          <p:nvPr>
            <p:ph idx="4" type="body"/>
          </p:nvPr>
        </p:nvSpPr>
        <p:spPr>
          <a:xfrm>
            <a:off x="5712850" y="3947853"/>
            <a:ext cx="2568000" cy="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4" name="Google Shape;574;p29"/>
          <p:cNvSpPr txBox="1"/>
          <p:nvPr>
            <p:ph hasCustomPrompt="1" idx="5" type="title"/>
          </p:nvPr>
        </p:nvSpPr>
        <p:spPr>
          <a:xfrm>
            <a:off x="5202125" y="3024800"/>
            <a:ext cx="3589500" cy="104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575" name="Google Shape;575;p29"/>
          <p:cNvGrpSpPr/>
          <p:nvPr/>
        </p:nvGrpSpPr>
        <p:grpSpPr>
          <a:xfrm rot="-1497417">
            <a:off x="8751012" y="881644"/>
            <a:ext cx="862219" cy="497308"/>
            <a:chOff x="2047425" y="139025"/>
            <a:chExt cx="1082100" cy="301975"/>
          </a:xfrm>
        </p:grpSpPr>
        <p:cxnSp>
          <p:nvCxnSpPr>
            <p:cNvPr id="576" name="Google Shape;576;p29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7" name="Google Shape;577;p29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29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29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29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29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" name="Google Shape;582;p29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3" name="Google Shape;583;p29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4" name="Google Shape;584;p29"/>
          <p:cNvSpPr/>
          <p:nvPr/>
        </p:nvSpPr>
        <p:spPr>
          <a:xfrm rot="5851826">
            <a:off x="3640184" y="548056"/>
            <a:ext cx="194578" cy="202726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9"/>
          <p:cNvSpPr/>
          <p:nvPr/>
        </p:nvSpPr>
        <p:spPr>
          <a:xfrm rot="5854910">
            <a:off x="3872401" y="769384"/>
            <a:ext cx="88675" cy="9258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9"/>
          <p:cNvSpPr/>
          <p:nvPr/>
        </p:nvSpPr>
        <p:spPr>
          <a:xfrm rot="-782606">
            <a:off x="688665" y="4080176"/>
            <a:ext cx="369534" cy="361462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9"/>
          <p:cNvSpPr/>
          <p:nvPr/>
        </p:nvSpPr>
        <p:spPr>
          <a:xfrm rot="-6177182">
            <a:off x="400123" y="4359381"/>
            <a:ext cx="619668" cy="604737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8" name="Google Shape;588;p29"/>
          <p:cNvGrpSpPr/>
          <p:nvPr/>
        </p:nvGrpSpPr>
        <p:grpSpPr>
          <a:xfrm rot="-1273393">
            <a:off x="1354519" y="3238907"/>
            <a:ext cx="1823432" cy="1839221"/>
            <a:chOff x="1313000" y="237900"/>
            <a:chExt cx="5081500" cy="5226650"/>
          </a:xfrm>
        </p:grpSpPr>
        <p:sp>
          <p:nvSpPr>
            <p:cNvPr id="589" name="Google Shape;589;p29"/>
            <p:cNvSpPr/>
            <p:nvPr/>
          </p:nvSpPr>
          <p:spPr>
            <a:xfrm>
              <a:off x="2336100" y="1502375"/>
              <a:ext cx="4058400" cy="3324450"/>
            </a:xfrm>
            <a:custGeom>
              <a:rect b="b" l="l" r="r" t="t"/>
              <a:pathLst>
                <a:path extrusionOk="0" h="132978" w="162336">
                  <a:moveTo>
                    <a:pt x="133881" y="1"/>
                  </a:moveTo>
                  <a:cubicBezTo>
                    <a:pt x="131441" y="1"/>
                    <a:pt x="128885" y="329"/>
                    <a:pt x="126294" y="1060"/>
                  </a:cubicBezTo>
                  <a:cubicBezTo>
                    <a:pt x="105585" y="6836"/>
                    <a:pt x="106783" y="11626"/>
                    <a:pt x="86286" y="14866"/>
                  </a:cubicBezTo>
                  <a:cubicBezTo>
                    <a:pt x="65718" y="18106"/>
                    <a:pt x="48672" y="39448"/>
                    <a:pt x="44446" y="50014"/>
                  </a:cubicBezTo>
                  <a:cubicBezTo>
                    <a:pt x="40220" y="60650"/>
                    <a:pt x="31063" y="71779"/>
                    <a:pt x="18103" y="75935"/>
                  </a:cubicBezTo>
                  <a:cubicBezTo>
                    <a:pt x="5142" y="80020"/>
                    <a:pt x="0" y="102771"/>
                    <a:pt x="10848" y="115943"/>
                  </a:cubicBezTo>
                  <a:cubicBezTo>
                    <a:pt x="21021" y="128330"/>
                    <a:pt x="34893" y="132977"/>
                    <a:pt x="47663" y="132977"/>
                  </a:cubicBezTo>
                  <a:cubicBezTo>
                    <a:pt x="64956" y="132977"/>
                    <a:pt x="80229" y="124457"/>
                    <a:pt x="81566" y="115098"/>
                  </a:cubicBezTo>
                  <a:cubicBezTo>
                    <a:pt x="83961" y="98756"/>
                    <a:pt x="83045" y="84458"/>
                    <a:pt x="108614" y="72554"/>
                  </a:cubicBezTo>
                  <a:cubicBezTo>
                    <a:pt x="134112" y="60650"/>
                    <a:pt x="116714" y="29165"/>
                    <a:pt x="141015" y="22121"/>
                  </a:cubicBezTo>
                  <a:cubicBezTo>
                    <a:pt x="162336" y="16020"/>
                    <a:pt x="150934" y="1"/>
                    <a:pt x="1338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2528025" y="1696150"/>
              <a:ext cx="3219000" cy="3768400"/>
            </a:xfrm>
            <a:custGeom>
              <a:rect b="b" l="l" r="r" t="t"/>
              <a:pathLst>
                <a:path extrusionOk="0" h="150736" w="128760">
                  <a:moveTo>
                    <a:pt x="128337" y="1"/>
                  </a:moveTo>
                  <a:cubicBezTo>
                    <a:pt x="128126" y="142"/>
                    <a:pt x="103121" y="10496"/>
                    <a:pt x="75016" y="34163"/>
                  </a:cubicBezTo>
                  <a:cubicBezTo>
                    <a:pt x="49025" y="55998"/>
                    <a:pt x="15004" y="93964"/>
                    <a:pt x="1" y="150525"/>
                  </a:cubicBezTo>
                  <a:lnTo>
                    <a:pt x="1128" y="150736"/>
                  </a:lnTo>
                  <a:cubicBezTo>
                    <a:pt x="16061" y="94386"/>
                    <a:pt x="49941" y="56703"/>
                    <a:pt x="75650" y="35078"/>
                  </a:cubicBezTo>
                  <a:cubicBezTo>
                    <a:pt x="103684" y="11482"/>
                    <a:pt x="128548" y="1128"/>
                    <a:pt x="128760" y="987"/>
                  </a:cubicBezTo>
                  <a:lnTo>
                    <a:pt x="128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1313000" y="237900"/>
              <a:ext cx="2560400" cy="4684800"/>
            </a:xfrm>
            <a:custGeom>
              <a:rect b="b" l="l" r="r" t="t"/>
              <a:pathLst>
                <a:path extrusionOk="0" h="187392" w="102416">
                  <a:moveTo>
                    <a:pt x="81850" y="1"/>
                  </a:moveTo>
                  <a:cubicBezTo>
                    <a:pt x="76353" y="1"/>
                    <a:pt x="70025" y="2344"/>
                    <a:pt x="64943" y="7757"/>
                  </a:cubicBezTo>
                  <a:cubicBezTo>
                    <a:pt x="49729" y="23958"/>
                    <a:pt x="53251" y="28184"/>
                    <a:pt x="37050" y="41778"/>
                  </a:cubicBezTo>
                  <a:cubicBezTo>
                    <a:pt x="20850" y="55443"/>
                    <a:pt x="16835" y="85731"/>
                    <a:pt x="18596" y="98621"/>
                  </a:cubicBezTo>
                  <a:cubicBezTo>
                    <a:pt x="20427" y="111440"/>
                    <a:pt x="18032" y="127500"/>
                    <a:pt x="9016" y="138065"/>
                  </a:cubicBezTo>
                  <a:cubicBezTo>
                    <a:pt x="1" y="148701"/>
                    <a:pt x="7115" y="174552"/>
                    <a:pt x="23456" y="182582"/>
                  </a:cubicBezTo>
                  <a:cubicBezTo>
                    <a:pt x="30249" y="185951"/>
                    <a:pt x="36885" y="187392"/>
                    <a:pt x="43139" y="187392"/>
                  </a:cubicBezTo>
                  <a:cubicBezTo>
                    <a:pt x="69958" y="187392"/>
                    <a:pt x="89736" y="160898"/>
                    <a:pt x="84595" y="146447"/>
                  </a:cubicBezTo>
                  <a:cubicBezTo>
                    <a:pt x="78185" y="128627"/>
                    <a:pt x="70085" y="114469"/>
                    <a:pt x="86215" y="89534"/>
                  </a:cubicBezTo>
                  <a:cubicBezTo>
                    <a:pt x="102416" y="64670"/>
                    <a:pt x="70860" y="41144"/>
                    <a:pt x="88610" y="21915"/>
                  </a:cubicBezTo>
                  <a:cubicBezTo>
                    <a:pt x="100357" y="9186"/>
                    <a:pt x="92732" y="1"/>
                    <a:pt x="81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1610600" y="532175"/>
              <a:ext cx="1628875" cy="4886600"/>
            </a:xfrm>
            <a:custGeom>
              <a:rect b="b" l="l" r="r" t="t"/>
              <a:pathLst>
                <a:path extrusionOk="0" h="195464" w="65155">
                  <a:moveTo>
                    <a:pt x="64591" y="1"/>
                  </a:moveTo>
                  <a:cubicBezTo>
                    <a:pt x="58745" y="3945"/>
                    <a:pt x="42333" y="34374"/>
                    <a:pt x="31133" y="71424"/>
                  </a:cubicBezTo>
                  <a:cubicBezTo>
                    <a:pt x="20991" y="105163"/>
                    <a:pt x="11975" y="153976"/>
                    <a:pt x="26485" y="195464"/>
                  </a:cubicBezTo>
                  <a:lnTo>
                    <a:pt x="26485" y="195464"/>
                  </a:lnTo>
                  <a:lnTo>
                    <a:pt x="27471" y="195182"/>
                  </a:lnTo>
                  <a:cubicBezTo>
                    <a:pt x="0" y="116926"/>
                    <a:pt x="55223" y="7467"/>
                    <a:pt x="65154" y="917"/>
                  </a:cubicBezTo>
                  <a:lnTo>
                    <a:pt x="645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29"/>
          <p:cNvGrpSpPr/>
          <p:nvPr/>
        </p:nvGrpSpPr>
        <p:grpSpPr>
          <a:xfrm rot="-10762645">
            <a:off x="5652065" y="-33739"/>
            <a:ext cx="1823858" cy="1839258"/>
            <a:chOff x="1313000" y="237900"/>
            <a:chExt cx="5081500" cy="5226650"/>
          </a:xfrm>
        </p:grpSpPr>
        <p:sp>
          <p:nvSpPr>
            <p:cNvPr id="594" name="Google Shape;594;p29"/>
            <p:cNvSpPr/>
            <p:nvPr/>
          </p:nvSpPr>
          <p:spPr>
            <a:xfrm>
              <a:off x="2336100" y="1502375"/>
              <a:ext cx="4058400" cy="3324450"/>
            </a:xfrm>
            <a:custGeom>
              <a:rect b="b" l="l" r="r" t="t"/>
              <a:pathLst>
                <a:path extrusionOk="0" h="132978" w="162336">
                  <a:moveTo>
                    <a:pt x="133881" y="1"/>
                  </a:moveTo>
                  <a:cubicBezTo>
                    <a:pt x="131441" y="1"/>
                    <a:pt x="128885" y="329"/>
                    <a:pt x="126294" y="1060"/>
                  </a:cubicBezTo>
                  <a:cubicBezTo>
                    <a:pt x="105585" y="6836"/>
                    <a:pt x="106783" y="11626"/>
                    <a:pt x="86286" y="14866"/>
                  </a:cubicBezTo>
                  <a:cubicBezTo>
                    <a:pt x="65718" y="18106"/>
                    <a:pt x="48672" y="39448"/>
                    <a:pt x="44446" y="50014"/>
                  </a:cubicBezTo>
                  <a:cubicBezTo>
                    <a:pt x="40220" y="60650"/>
                    <a:pt x="31063" y="71779"/>
                    <a:pt x="18103" y="75935"/>
                  </a:cubicBezTo>
                  <a:cubicBezTo>
                    <a:pt x="5142" y="80020"/>
                    <a:pt x="0" y="102771"/>
                    <a:pt x="10848" y="115943"/>
                  </a:cubicBezTo>
                  <a:cubicBezTo>
                    <a:pt x="21021" y="128330"/>
                    <a:pt x="34893" y="132977"/>
                    <a:pt x="47663" y="132977"/>
                  </a:cubicBezTo>
                  <a:cubicBezTo>
                    <a:pt x="64956" y="132977"/>
                    <a:pt x="80229" y="124457"/>
                    <a:pt x="81566" y="115098"/>
                  </a:cubicBezTo>
                  <a:cubicBezTo>
                    <a:pt x="83961" y="98756"/>
                    <a:pt x="83045" y="84458"/>
                    <a:pt x="108614" y="72554"/>
                  </a:cubicBezTo>
                  <a:cubicBezTo>
                    <a:pt x="134112" y="60650"/>
                    <a:pt x="116714" y="29165"/>
                    <a:pt x="141015" y="22121"/>
                  </a:cubicBezTo>
                  <a:cubicBezTo>
                    <a:pt x="162336" y="16020"/>
                    <a:pt x="150934" y="1"/>
                    <a:pt x="1338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2528025" y="1696150"/>
              <a:ext cx="3219000" cy="3768400"/>
            </a:xfrm>
            <a:custGeom>
              <a:rect b="b" l="l" r="r" t="t"/>
              <a:pathLst>
                <a:path extrusionOk="0" h="150736" w="128760">
                  <a:moveTo>
                    <a:pt x="128337" y="1"/>
                  </a:moveTo>
                  <a:cubicBezTo>
                    <a:pt x="128126" y="142"/>
                    <a:pt x="103121" y="10496"/>
                    <a:pt x="75016" y="34163"/>
                  </a:cubicBezTo>
                  <a:cubicBezTo>
                    <a:pt x="49025" y="55998"/>
                    <a:pt x="15004" y="93964"/>
                    <a:pt x="1" y="150525"/>
                  </a:cubicBezTo>
                  <a:lnTo>
                    <a:pt x="1128" y="150736"/>
                  </a:lnTo>
                  <a:cubicBezTo>
                    <a:pt x="16061" y="94386"/>
                    <a:pt x="49941" y="56703"/>
                    <a:pt x="75650" y="35078"/>
                  </a:cubicBezTo>
                  <a:cubicBezTo>
                    <a:pt x="103684" y="11482"/>
                    <a:pt x="128548" y="1128"/>
                    <a:pt x="128760" y="987"/>
                  </a:cubicBezTo>
                  <a:lnTo>
                    <a:pt x="128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1313000" y="237900"/>
              <a:ext cx="2560400" cy="4684800"/>
            </a:xfrm>
            <a:custGeom>
              <a:rect b="b" l="l" r="r" t="t"/>
              <a:pathLst>
                <a:path extrusionOk="0" h="187392" w="102416">
                  <a:moveTo>
                    <a:pt x="81850" y="1"/>
                  </a:moveTo>
                  <a:cubicBezTo>
                    <a:pt x="76353" y="1"/>
                    <a:pt x="70025" y="2344"/>
                    <a:pt x="64943" y="7757"/>
                  </a:cubicBezTo>
                  <a:cubicBezTo>
                    <a:pt x="49729" y="23958"/>
                    <a:pt x="53251" y="28184"/>
                    <a:pt x="37050" y="41778"/>
                  </a:cubicBezTo>
                  <a:cubicBezTo>
                    <a:pt x="20850" y="55443"/>
                    <a:pt x="16835" y="85731"/>
                    <a:pt x="18596" y="98621"/>
                  </a:cubicBezTo>
                  <a:cubicBezTo>
                    <a:pt x="20427" y="111440"/>
                    <a:pt x="18032" y="127500"/>
                    <a:pt x="9016" y="138065"/>
                  </a:cubicBezTo>
                  <a:cubicBezTo>
                    <a:pt x="1" y="148701"/>
                    <a:pt x="7115" y="174552"/>
                    <a:pt x="23456" y="182582"/>
                  </a:cubicBezTo>
                  <a:cubicBezTo>
                    <a:pt x="30249" y="185951"/>
                    <a:pt x="36885" y="187392"/>
                    <a:pt x="43139" y="187392"/>
                  </a:cubicBezTo>
                  <a:cubicBezTo>
                    <a:pt x="69958" y="187392"/>
                    <a:pt x="89736" y="160898"/>
                    <a:pt x="84595" y="146447"/>
                  </a:cubicBezTo>
                  <a:cubicBezTo>
                    <a:pt x="78185" y="128627"/>
                    <a:pt x="70085" y="114469"/>
                    <a:pt x="86215" y="89534"/>
                  </a:cubicBezTo>
                  <a:cubicBezTo>
                    <a:pt x="102416" y="64670"/>
                    <a:pt x="70860" y="41144"/>
                    <a:pt x="88610" y="21915"/>
                  </a:cubicBezTo>
                  <a:cubicBezTo>
                    <a:pt x="100357" y="9186"/>
                    <a:pt x="92732" y="1"/>
                    <a:pt x="81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>
              <a:off x="1610600" y="532175"/>
              <a:ext cx="1628875" cy="4886600"/>
            </a:xfrm>
            <a:custGeom>
              <a:rect b="b" l="l" r="r" t="t"/>
              <a:pathLst>
                <a:path extrusionOk="0" h="195464" w="65155">
                  <a:moveTo>
                    <a:pt x="64591" y="1"/>
                  </a:moveTo>
                  <a:cubicBezTo>
                    <a:pt x="58745" y="3945"/>
                    <a:pt x="42333" y="34374"/>
                    <a:pt x="31133" y="71424"/>
                  </a:cubicBezTo>
                  <a:cubicBezTo>
                    <a:pt x="20991" y="105163"/>
                    <a:pt x="11975" y="153976"/>
                    <a:pt x="26485" y="195464"/>
                  </a:cubicBezTo>
                  <a:lnTo>
                    <a:pt x="26485" y="195464"/>
                  </a:lnTo>
                  <a:lnTo>
                    <a:pt x="27471" y="195182"/>
                  </a:lnTo>
                  <a:cubicBezTo>
                    <a:pt x="0" y="116926"/>
                    <a:pt x="55223" y="7467"/>
                    <a:pt x="65154" y="917"/>
                  </a:cubicBezTo>
                  <a:lnTo>
                    <a:pt x="645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/>
          <p:nvPr/>
        </p:nvSpPr>
        <p:spPr>
          <a:xfrm rot="10800000">
            <a:off x="-408750" y="3332804"/>
            <a:ext cx="9974700" cy="1810696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"/>
          <p:cNvSpPr txBox="1"/>
          <p:nvPr>
            <p:ph hasCustomPrompt="1" type="title"/>
          </p:nvPr>
        </p:nvSpPr>
        <p:spPr>
          <a:xfrm>
            <a:off x="3688650" y="1058598"/>
            <a:ext cx="1766700" cy="17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b="0"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4"/>
          <p:cNvSpPr txBox="1"/>
          <p:nvPr>
            <p:ph idx="1" type="subTitle"/>
          </p:nvPr>
        </p:nvSpPr>
        <p:spPr>
          <a:xfrm>
            <a:off x="2060100" y="3842411"/>
            <a:ext cx="5023800" cy="6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9" name="Google Shape;99;p4"/>
          <p:cNvSpPr txBox="1"/>
          <p:nvPr>
            <p:ph idx="2" type="title"/>
          </p:nvPr>
        </p:nvSpPr>
        <p:spPr>
          <a:xfrm>
            <a:off x="2060100" y="3102928"/>
            <a:ext cx="5023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">
    <p:bg>
      <p:bgPr>
        <a:solidFill>
          <a:schemeClr val="dk2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1"/>
          <p:cNvSpPr/>
          <p:nvPr/>
        </p:nvSpPr>
        <p:spPr>
          <a:xfrm rot="-5400000">
            <a:off x="958991" y="1479790"/>
            <a:ext cx="2704718" cy="4622701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1"/>
          <p:cNvSpPr/>
          <p:nvPr/>
        </p:nvSpPr>
        <p:spPr>
          <a:xfrm rot="5400000">
            <a:off x="6207736" y="-808427"/>
            <a:ext cx="2203065" cy="3765619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2" name="Google Shape;602;p31"/>
          <p:cNvGrpSpPr/>
          <p:nvPr/>
        </p:nvGrpSpPr>
        <p:grpSpPr>
          <a:xfrm rot="-431">
            <a:off x="8382464" y="160676"/>
            <a:ext cx="862217" cy="497323"/>
            <a:chOff x="2047425" y="139025"/>
            <a:chExt cx="1082100" cy="301975"/>
          </a:xfrm>
        </p:grpSpPr>
        <p:cxnSp>
          <p:nvCxnSpPr>
            <p:cNvPr id="603" name="Google Shape;603;p31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4" name="Google Shape;604;p31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5" name="Google Shape;605;p31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31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31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31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31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31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1" name="Google Shape;611;p31"/>
          <p:cNvSpPr/>
          <p:nvPr/>
        </p:nvSpPr>
        <p:spPr>
          <a:xfrm rot="-8504032">
            <a:off x="3267858" y="3638107"/>
            <a:ext cx="265939" cy="276857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1"/>
          <p:cNvSpPr/>
          <p:nvPr/>
        </p:nvSpPr>
        <p:spPr>
          <a:xfrm rot="-8497673">
            <a:off x="3019570" y="3807366"/>
            <a:ext cx="121302" cy="12645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1"/>
          <p:cNvSpPr/>
          <p:nvPr/>
        </p:nvSpPr>
        <p:spPr>
          <a:xfrm rot="6194169">
            <a:off x="-321010" y="914517"/>
            <a:ext cx="1125499" cy="1101485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1"/>
          <p:cNvSpPr/>
          <p:nvPr/>
        </p:nvSpPr>
        <p:spPr>
          <a:xfrm rot="796517">
            <a:off x="427214" y="1842640"/>
            <a:ext cx="509515" cy="49737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 ">
  <p:cSld name="CUSTOM_5_1">
    <p:bg>
      <p:bgPr>
        <a:solidFill>
          <a:schemeClr val="lt2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2"/>
          <p:cNvSpPr/>
          <p:nvPr/>
        </p:nvSpPr>
        <p:spPr>
          <a:xfrm flipH="1">
            <a:off x="346" y="0"/>
            <a:ext cx="9143654" cy="1337906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2"/>
          <p:cNvSpPr/>
          <p:nvPr/>
        </p:nvSpPr>
        <p:spPr>
          <a:xfrm flipH="1" rot="5400000">
            <a:off x="6224575" y="1999750"/>
            <a:ext cx="1470269" cy="4817231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8" name="Google Shape;618;p32"/>
          <p:cNvGrpSpPr/>
          <p:nvPr/>
        </p:nvGrpSpPr>
        <p:grpSpPr>
          <a:xfrm flipH="1" rot="-2700000">
            <a:off x="7051915" y="108260"/>
            <a:ext cx="969135" cy="969885"/>
            <a:chOff x="3368407" y="4173748"/>
            <a:chExt cx="969007" cy="969757"/>
          </a:xfrm>
        </p:grpSpPr>
        <p:sp>
          <p:nvSpPr>
            <p:cNvPr id="619" name="Google Shape;619;p32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32"/>
          <p:cNvSpPr/>
          <p:nvPr/>
        </p:nvSpPr>
        <p:spPr>
          <a:xfrm rot="9668962">
            <a:off x="7488386" y="4146536"/>
            <a:ext cx="313833" cy="31383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2"/>
          <p:cNvSpPr/>
          <p:nvPr/>
        </p:nvSpPr>
        <p:spPr>
          <a:xfrm rot="9667284">
            <a:off x="7202582" y="4322748"/>
            <a:ext cx="171527" cy="171243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5" name="Google Shape;625;p32"/>
          <p:cNvGrpSpPr/>
          <p:nvPr/>
        </p:nvGrpSpPr>
        <p:grpSpPr>
          <a:xfrm flipH="1" rot="8101428">
            <a:off x="663431" y="4097452"/>
            <a:ext cx="1154753" cy="1155647"/>
            <a:chOff x="3368407" y="4173748"/>
            <a:chExt cx="969007" cy="969757"/>
          </a:xfrm>
        </p:grpSpPr>
        <p:sp>
          <p:nvSpPr>
            <p:cNvPr id="626" name="Google Shape;626;p32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32"/>
          <p:cNvGrpSpPr/>
          <p:nvPr/>
        </p:nvGrpSpPr>
        <p:grpSpPr>
          <a:xfrm rot="1807889">
            <a:off x="480524" y="970784"/>
            <a:ext cx="310209" cy="310209"/>
            <a:chOff x="5207300" y="720450"/>
            <a:chExt cx="310200" cy="310200"/>
          </a:xfrm>
        </p:grpSpPr>
        <p:sp>
          <p:nvSpPr>
            <p:cNvPr id="631" name="Google Shape;631;p32"/>
            <p:cNvSpPr/>
            <p:nvPr/>
          </p:nvSpPr>
          <p:spPr>
            <a:xfrm>
              <a:off x="5307650" y="720450"/>
              <a:ext cx="109500" cy="31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 rot="5400000">
              <a:off x="5314550" y="720450"/>
              <a:ext cx="95700" cy="31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3"/>
          <p:cNvSpPr txBox="1"/>
          <p:nvPr>
            <p:ph type="title"/>
          </p:nvPr>
        </p:nvSpPr>
        <p:spPr>
          <a:xfrm>
            <a:off x="2932275" y="540000"/>
            <a:ext cx="54918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5" name="Google Shape;635;p33"/>
          <p:cNvSpPr txBox="1"/>
          <p:nvPr>
            <p:ph idx="1" type="body"/>
          </p:nvPr>
        </p:nvSpPr>
        <p:spPr>
          <a:xfrm>
            <a:off x="702900" y="1336800"/>
            <a:ext cx="7738200" cy="3266700"/>
          </a:xfrm>
          <a:prstGeom prst="rect">
            <a:avLst/>
          </a:prstGeom>
        </p:spPr>
        <p:txBody>
          <a:bodyPr anchorCtr="0" anchor="t" bIns="91425" lIns="91425" spcFirstLastPara="1" rIns="98800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rabicPeriod"/>
              <a:defRPr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lphaLcPeriod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romanLcPeriod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rabicPeriod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lphaLcPeriod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romanLcPeriod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rabicPeriod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lphaLcPeriod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6" name="Google Shape;636;p33"/>
          <p:cNvSpPr/>
          <p:nvPr/>
        </p:nvSpPr>
        <p:spPr>
          <a:xfrm rot="10507566">
            <a:off x="869597" y="-307850"/>
            <a:ext cx="1928059" cy="1419287"/>
          </a:xfrm>
          <a:custGeom>
            <a:rect b="b" l="l" r="r" t="t"/>
            <a:pathLst>
              <a:path extrusionOk="0" h="90549" w="91644">
                <a:moveTo>
                  <a:pt x="65495" y="1"/>
                </a:moveTo>
                <a:cubicBezTo>
                  <a:pt x="61193" y="1"/>
                  <a:pt x="56859" y="973"/>
                  <a:pt x="53043" y="2964"/>
                </a:cubicBezTo>
                <a:cubicBezTo>
                  <a:pt x="51353" y="3845"/>
                  <a:pt x="49769" y="4857"/>
                  <a:pt x="48209" y="5833"/>
                </a:cubicBezTo>
                <a:cubicBezTo>
                  <a:pt x="45268" y="7666"/>
                  <a:pt x="42304" y="9381"/>
                  <a:pt x="38541" y="9798"/>
                </a:cubicBezTo>
                <a:cubicBezTo>
                  <a:pt x="37831" y="9877"/>
                  <a:pt x="37122" y="9909"/>
                  <a:pt x="36415" y="9909"/>
                </a:cubicBezTo>
                <a:cubicBezTo>
                  <a:pt x="33291" y="9909"/>
                  <a:pt x="30189" y="9277"/>
                  <a:pt x="27064" y="9238"/>
                </a:cubicBezTo>
                <a:cubicBezTo>
                  <a:pt x="26995" y="9237"/>
                  <a:pt x="26926" y="9237"/>
                  <a:pt x="26858" y="9237"/>
                </a:cubicBezTo>
                <a:cubicBezTo>
                  <a:pt x="19021" y="9237"/>
                  <a:pt x="11236" y="13268"/>
                  <a:pt x="6692" y="19323"/>
                </a:cubicBezTo>
                <a:cubicBezTo>
                  <a:pt x="2108" y="25431"/>
                  <a:pt x="810" y="33384"/>
                  <a:pt x="2906" y="40337"/>
                </a:cubicBezTo>
                <a:cubicBezTo>
                  <a:pt x="3989" y="43933"/>
                  <a:pt x="5930" y="47326"/>
                  <a:pt x="6228" y="51088"/>
                </a:cubicBezTo>
                <a:cubicBezTo>
                  <a:pt x="6954" y="60411"/>
                  <a:pt x="1" y="67817"/>
                  <a:pt x="5502" y="77008"/>
                </a:cubicBezTo>
                <a:cubicBezTo>
                  <a:pt x="8907" y="82688"/>
                  <a:pt x="14765" y="85855"/>
                  <a:pt x="21849" y="86259"/>
                </a:cubicBezTo>
                <a:cubicBezTo>
                  <a:pt x="22847" y="86317"/>
                  <a:pt x="23847" y="86337"/>
                  <a:pt x="24848" y="86337"/>
                </a:cubicBezTo>
                <a:cubicBezTo>
                  <a:pt x="27150" y="86337"/>
                  <a:pt x="29457" y="86231"/>
                  <a:pt x="31754" y="86231"/>
                </a:cubicBezTo>
                <a:cubicBezTo>
                  <a:pt x="33441" y="86231"/>
                  <a:pt x="35122" y="86288"/>
                  <a:pt x="36791" y="86486"/>
                </a:cubicBezTo>
                <a:cubicBezTo>
                  <a:pt x="41554" y="87045"/>
                  <a:pt x="46019" y="88712"/>
                  <a:pt x="50650" y="89808"/>
                </a:cubicBezTo>
                <a:cubicBezTo>
                  <a:pt x="52792" y="90310"/>
                  <a:pt x="54938" y="90549"/>
                  <a:pt x="57057" y="90549"/>
                </a:cubicBezTo>
                <a:cubicBezTo>
                  <a:pt x="69987" y="90549"/>
                  <a:pt x="81896" y="81663"/>
                  <a:pt x="85702" y="69746"/>
                </a:cubicBezTo>
                <a:cubicBezTo>
                  <a:pt x="87119" y="65293"/>
                  <a:pt x="87643" y="60947"/>
                  <a:pt x="86488" y="56494"/>
                </a:cubicBezTo>
                <a:cubicBezTo>
                  <a:pt x="85333" y="52089"/>
                  <a:pt x="83095" y="47814"/>
                  <a:pt x="83499" y="43111"/>
                </a:cubicBezTo>
                <a:cubicBezTo>
                  <a:pt x="83880" y="38396"/>
                  <a:pt x="86964" y="34170"/>
                  <a:pt x="88548" y="29633"/>
                </a:cubicBezTo>
                <a:cubicBezTo>
                  <a:pt x="91643" y="20811"/>
                  <a:pt x="88548" y="10595"/>
                  <a:pt x="80987" y="4892"/>
                </a:cubicBezTo>
                <a:cubicBezTo>
                  <a:pt x="76701" y="1666"/>
                  <a:pt x="71126" y="1"/>
                  <a:pt x="65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7" name="Google Shape;637;p33"/>
          <p:cNvGrpSpPr/>
          <p:nvPr/>
        </p:nvGrpSpPr>
        <p:grpSpPr>
          <a:xfrm rot="-2967999">
            <a:off x="1027980" y="-277295"/>
            <a:ext cx="405773" cy="489277"/>
            <a:chOff x="2047425" y="139025"/>
            <a:chExt cx="1082100" cy="301975"/>
          </a:xfrm>
        </p:grpSpPr>
        <p:cxnSp>
          <p:nvCxnSpPr>
            <p:cNvPr id="638" name="Google Shape;638;p33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9" name="Google Shape;639;p33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" name="Google Shape;640;p33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" name="Google Shape;641;p33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" name="Google Shape;642;p33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3" name="Google Shape;643;p33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4" name="Google Shape;644;p33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5" name="Google Shape;645;p33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46" name="Google Shape;646;p33"/>
          <p:cNvSpPr/>
          <p:nvPr/>
        </p:nvSpPr>
        <p:spPr>
          <a:xfrm rot="-2923340">
            <a:off x="8133186" y="4465862"/>
            <a:ext cx="581620" cy="55337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7" name="Google Shape;647;p33"/>
          <p:cNvGrpSpPr/>
          <p:nvPr/>
        </p:nvGrpSpPr>
        <p:grpSpPr>
          <a:xfrm rot="9088200">
            <a:off x="344033" y="1736441"/>
            <a:ext cx="222119" cy="222119"/>
            <a:chOff x="5207300" y="720450"/>
            <a:chExt cx="310200" cy="310200"/>
          </a:xfrm>
        </p:grpSpPr>
        <p:sp>
          <p:nvSpPr>
            <p:cNvPr id="648" name="Google Shape;648;p33"/>
            <p:cNvSpPr/>
            <p:nvPr/>
          </p:nvSpPr>
          <p:spPr>
            <a:xfrm>
              <a:off x="5307650" y="720450"/>
              <a:ext cx="109500" cy="310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 rot="5400000">
              <a:off x="5314550" y="720450"/>
              <a:ext cx="95700" cy="310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4"/>
          <p:cNvSpPr/>
          <p:nvPr/>
        </p:nvSpPr>
        <p:spPr>
          <a:xfrm rot="10531989">
            <a:off x="1567854" y="4120538"/>
            <a:ext cx="8378753" cy="1354070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4"/>
          <p:cNvSpPr/>
          <p:nvPr/>
        </p:nvSpPr>
        <p:spPr>
          <a:xfrm rot="-340912">
            <a:off x="-156307" y="-226202"/>
            <a:ext cx="3684990" cy="793435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4"/>
          <p:cNvSpPr txBox="1"/>
          <p:nvPr>
            <p:ph type="title"/>
          </p:nvPr>
        </p:nvSpPr>
        <p:spPr>
          <a:xfrm>
            <a:off x="4366800" y="540000"/>
            <a:ext cx="40572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4" name="Google Shape;654;p34"/>
          <p:cNvSpPr txBox="1"/>
          <p:nvPr>
            <p:ph idx="2" type="title"/>
          </p:nvPr>
        </p:nvSpPr>
        <p:spPr>
          <a:xfrm>
            <a:off x="720000" y="28241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55" name="Google Shape;655;p34"/>
          <p:cNvSpPr txBox="1"/>
          <p:nvPr>
            <p:ph idx="3" type="title"/>
          </p:nvPr>
        </p:nvSpPr>
        <p:spPr>
          <a:xfrm>
            <a:off x="720000" y="3205000"/>
            <a:ext cx="22929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56" name="Google Shape;656;p34"/>
          <p:cNvSpPr txBox="1"/>
          <p:nvPr>
            <p:ph idx="4" type="title"/>
          </p:nvPr>
        </p:nvSpPr>
        <p:spPr>
          <a:xfrm>
            <a:off x="3425550" y="28241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57" name="Google Shape;657;p34"/>
          <p:cNvSpPr txBox="1"/>
          <p:nvPr>
            <p:ph idx="5" type="title"/>
          </p:nvPr>
        </p:nvSpPr>
        <p:spPr>
          <a:xfrm>
            <a:off x="3425550" y="3205000"/>
            <a:ext cx="22929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58" name="Google Shape;658;p34"/>
          <p:cNvSpPr txBox="1"/>
          <p:nvPr>
            <p:ph idx="6" type="title"/>
          </p:nvPr>
        </p:nvSpPr>
        <p:spPr>
          <a:xfrm>
            <a:off x="6131100" y="28241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59" name="Google Shape;659;p34"/>
          <p:cNvSpPr txBox="1"/>
          <p:nvPr>
            <p:ph idx="7" type="title"/>
          </p:nvPr>
        </p:nvSpPr>
        <p:spPr>
          <a:xfrm>
            <a:off x="6131100" y="3205000"/>
            <a:ext cx="22929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60" name="Google Shape;660;p34"/>
          <p:cNvSpPr/>
          <p:nvPr/>
        </p:nvSpPr>
        <p:spPr>
          <a:xfrm>
            <a:off x="904775" y="693125"/>
            <a:ext cx="230100" cy="23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4"/>
          <p:cNvSpPr/>
          <p:nvPr/>
        </p:nvSpPr>
        <p:spPr>
          <a:xfrm>
            <a:off x="1209400" y="657400"/>
            <a:ext cx="108300" cy="108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4"/>
          <p:cNvSpPr/>
          <p:nvPr/>
        </p:nvSpPr>
        <p:spPr>
          <a:xfrm rot="-7121598">
            <a:off x="8695502" y="168897"/>
            <a:ext cx="198700" cy="188908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4"/>
          <p:cNvSpPr/>
          <p:nvPr/>
        </p:nvSpPr>
        <p:spPr>
          <a:xfrm rot="-5671217">
            <a:off x="8890534" y="332014"/>
            <a:ext cx="357813" cy="34009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4" name="Google Shape;664;p34"/>
          <p:cNvGrpSpPr/>
          <p:nvPr/>
        </p:nvGrpSpPr>
        <p:grpSpPr>
          <a:xfrm rot="-2967999">
            <a:off x="1727930" y="4784480"/>
            <a:ext cx="405773" cy="489277"/>
            <a:chOff x="2047425" y="139025"/>
            <a:chExt cx="1082100" cy="301975"/>
          </a:xfrm>
        </p:grpSpPr>
        <p:cxnSp>
          <p:nvCxnSpPr>
            <p:cNvPr id="665" name="Google Shape;665;p34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" name="Google Shape;666;p34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7" name="Google Shape;667;p34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" name="Google Shape;668;p34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" name="Google Shape;669;p34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0" name="Google Shape;670;p34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" name="Google Shape;671;p34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34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2">
    <p:bg>
      <p:bgPr>
        <a:solidFill>
          <a:schemeClr val="dk2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5"/>
          <p:cNvSpPr/>
          <p:nvPr/>
        </p:nvSpPr>
        <p:spPr>
          <a:xfrm flipH="1" rot="5400000">
            <a:off x="1821816" y="-2487267"/>
            <a:ext cx="5426977" cy="10033458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5"/>
          <p:cNvSpPr txBox="1"/>
          <p:nvPr>
            <p:ph type="title"/>
          </p:nvPr>
        </p:nvSpPr>
        <p:spPr>
          <a:xfrm>
            <a:off x="720000" y="540000"/>
            <a:ext cx="40869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6" name="Google Shape;676;p35"/>
          <p:cNvSpPr txBox="1"/>
          <p:nvPr>
            <p:ph idx="2" type="title"/>
          </p:nvPr>
        </p:nvSpPr>
        <p:spPr>
          <a:xfrm>
            <a:off x="720000" y="34606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77" name="Google Shape;677;p35"/>
          <p:cNvSpPr txBox="1"/>
          <p:nvPr>
            <p:ph idx="3" type="title"/>
          </p:nvPr>
        </p:nvSpPr>
        <p:spPr>
          <a:xfrm>
            <a:off x="720000" y="3841500"/>
            <a:ext cx="2292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78" name="Google Shape;678;p35"/>
          <p:cNvSpPr txBox="1"/>
          <p:nvPr>
            <p:ph idx="4" type="title"/>
          </p:nvPr>
        </p:nvSpPr>
        <p:spPr>
          <a:xfrm>
            <a:off x="3425550" y="34606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79" name="Google Shape;679;p35"/>
          <p:cNvSpPr txBox="1"/>
          <p:nvPr>
            <p:ph idx="5" type="title"/>
          </p:nvPr>
        </p:nvSpPr>
        <p:spPr>
          <a:xfrm>
            <a:off x="3425550" y="3841500"/>
            <a:ext cx="2292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0" name="Google Shape;680;p35"/>
          <p:cNvSpPr txBox="1"/>
          <p:nvPr>
            <p:ph idx="6" type="title"/>
          </p:nvPr>
        </p:nvSpPr>
        <p:spPr>
          <a:xfrm>
            <a:off x="6131100" y="34606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1" name="Google Shape;681;p35"/>
          <p:cNvSpPr txBox="1"/>
          <p:nvPr>
            <p:ph idx="7" type="title"/>
          </p:nvPr>
        </p:nvSpPr>
        <p:spPr>
          <a:xfrm>
            <a:off x="6131100" y="3841500"/>
            <a:ext cx="2292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2" name="Google Shape;682;p35"/>
          <p:cNvSpPr txBox="1"/>
          <p:nvPr>
            <p:ph idx="8" type="title"/>
          </p:nvPr>
        </p:nvSpPr>
        <p:spPr>
          <a:xfrm>
            <a:off x="720000" y="20621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3" name="Google Shape;683;p35"/>
          <p:cNvSpPr txBox="1"/>
          <p:nvPr>
            <p:ph idx="9" type="title"/>
          </p:nvPr>
        </p:nvSpPr>
        <p:spPr>
          <a:xfrm>
            <a:off x="720000" y="2443000"/>
            <a:ext cx="2292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4" name="Google Shape;684;p35"/>
          <p:cNvSpPr txBox="1"/>
          <p:nvPr>
            <p:ph idx="13" type="title"/>
          </p:nvPr>
        </p:nvSpPr>
        <p:spPr>
          <a:xfrm>
            <a:off x="3425550" y="20621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5" name="Google Shape;685;p35"/>
          <p:cNvSpPr txBox="1"/>
          <p:nvPr>
            <p:ph idx="14" type="title"/>
          </p:nvPr>
        </p:nvSpPr>
        <p:spPr>
          <a:xfrm>
            <a:off x="3425550" y="2443000"/>
            <a:ext cx="2292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6" name="Google Shape;686;p35"/>
          <p:cNvSpPr txBox="1"/>
          <p:nvPr>
            <p:ph idx="15" type="title"/>
          </p:nvPr>
        </p:nvSpPr>
        <p:spPr>
          <a:xfrm>
            <a:off x="6131100" y="20621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7" name="Google Shape;687;p35"/>
          <p:cNvSpPr txBox="1"/>
          <p:nvPr>
            <p:ph idx="16" type="title"/>
          </p:nvPr>
        </p:nvSpPr>
        <p:spPr>
          <a:xfrm>
            <a:off x="6131100" y="2443000"/>
            <a:ext cx="2292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grpSp>
        <p:nvGrpSpPr>
          <p:cNvPr id="688" name="Google Shape;688;p35"/>
          <p:cNvGrpSpPr/>
          <p:nvPr/>
        </p:nvGrpSpPr>
        <p:grpSpPr>
          <a:xfrm flipH="1" rot="-1273763">
            <a:off x="-50066" y="334076"/>
            <a:ext cx="607836" cy="450615"/>
            <a:chOff x="2047425" y="139025"/>
            <a:chExt cx="1082100" cy="301975"/>
          </a:xfrm>
        </p:grpSpPr>
        <p:cxnSp>
          <p:nvCxnSpPr>
            <p:cNvPr id="689" name="Google Shape;689;p35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0" name="Google Shape;690;p35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1" name="Google Shape;691;p35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2" name="Google Shape;692;p35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3" name="Google Shape;693;p35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4" name="Google Shape;694;p35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5" name="Google Shape;695;p35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6" name="Google Shape;696;p35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97" name="Google Shape;697;p35"/>
          <p:cNvSpPr/>
          <p:nvPr/>
        </p:nvSpPr>
        <p:spPr>
          <a:xfrm>
            <a:off x="7026925" y="561900"/>
            <a:ext cx="228000" cy="22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5"/>
          <p:cNvSpPr/>
          <p:nvPr/>
        </p:nvSpPr>
        <p:spPr>
          <a:xfrm>
            <a:off x="7164425" y="328875"/>
            <a:ext cx="135900" cy="1359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5"/>
          <p:cNvSpPr/>
          <p:nvPr/>
        </p:nvSpPr>
        <p:spPr>
          <a:xfrm>
            <a:off x="8919550" y="4533302"/>
            <a:ext cx="228000" cy="222600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5"/>
          <p:cNvSpPr/>
          <p:nvPr/>
        </p:nvSpPr>
        <p:spPr>
          <a:xfrm rot="-5183904">
            <a:off x="8688322" y="4676391"/>
            <a:ext cx="382055" cy="373016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1">
  <p:cSld name="CUSTOM_3">
    <p:bg>
      <p:bgPr>
        <a:solidFill>
          <a:schemeClr val="dk2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6"/>
          <p:cNvSpPr txBox="1"/>
          <p:nvPr>
            <p:ph type="title"/>
          </p:nvPr>
        </p:nvSpPr>
        <p:spPr>
          <a:xfrm>
            <a:off x="4743600" y="1816975"/>
            <a:ext cx="36804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03" name="Google Shape;703;p36"/>
          <p:cNvSpPr/>
          <p:nvPr/>
        </p:nvSpPr>
        <p:spPr>
          <a:xfrm flipH="1">
            <a:off x="171" y="-1375"/>
            <a:ext cx="9143654" cy="1082762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6"/>
          <p:cNvSpPr/>
          <p:nvPr/>
        </p:nvSpPr>
        <p:spPr>
          <a:xfrm rot="-5400000">
            <a:off x="907681" y="1616513"/>
            <a:ext cx="2600256" cy="4548968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6"/>
          <p:cNvSpPr txBox="1"/>
          <p:nvPr>
            <p:ph idx="1" type="subTitle"/>
          </p:nvPr>
        </p:nvSpPr>
        <p:spPr>
          <a:xfrm>
            <a:off x="4743600" y="2311909"/>
            <a:ext cx="36804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06" name="Google Shape;706;p36"/>
          <p:cNvSpPr/>
          <p:nvPr/>
        </p:nvSpPr>
        <p:spPr>
          <a:xfrm rot="-1901545">
            <a:off x="8466910" y="800318"/>
            <a:ext cx="477388" cy="461173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6"/>
          <p:cNvSpPr/>
          <p:nvPr/>
        </p:nvSpPr>
        <p:spPr>
          <a:xfrm rot="-1901950">
            <a:off x="8515201" y="846850"/>
            <a:ext cx="380810" cy="368251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6"/>
          <p:cNvSpPr/>
          <p:nvPr/>
        </p:nvSpPr>
        <p:spPr>
          <a:xfrm flipH="1" rot="-10156363">
            <a:off x="1940155" y="711562"/>
            <a:ext cx="225643" cy="2256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6"/>
          <p:cNvSpPr/>
          <p:nvPr/>
        </p:nvSpPr>
        <p:spPr>
          <a:xfrm flipH="1" rot="-10155322">
            <a:off x="2193383" y="638552"/>
            <a:ext cx="101377" cy="101377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2">
  <p:cSld name="CUSTOM_3_1">
    <p:bg>
      <p:bgPr>
        <a:solidFill>
          <a:schemeClr val="dk2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7"/>
          <p:cNvSpPr txBox="1"/>
          <p:nvPr>
            <p:ph type="title"/>
          </p:nvPr>
        </p:nvSpPr>
        <p:spPr>
          <a:xfrm flipH="1">
            <a:off x="691425" y="1812200"/>
            <a:ext cx="36804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12" name="Google Shape;712;p37"/>
          <p:cNvSpPr/>
          <p:nvPr/>
        </p:nvSpPr>
        <p:spPr>
          <a:xfrm>
            <a:off x="-28400" y="-15675"/>
            <a:ext cx="9143654" cy="1082762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7"/>
          <p:cNvSpPr/>
          <p:nvPr/>
        </p:nvSpPr>
        <p:spPr>
          <a:xfrm flipH="1" rot="5400000">
            <a:off x="5607488" y="1602213"/>
            <a:ext cx="2600256" cy="4548968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7"/>
          <p:cNvSpPr txBox="1"/>
          <p:nvPr>
            <p:ph idx="1" type="subTitle"/>
          </p:nvPr>
        </p:nvSpPr>
        <p:spPr>
          <a:xfrm flipH="1">
            <a:off x="691425" y="2307134"/>
            <a:ext cx="36804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15" name="Google Shape;715;p37"/>
          <p:cNvSpPr/>
          <p:nvPr/>
        </p:nvSpPr>
        <p:spPr>
          <a:xfrm flipH="1" rot="1901686">
            <a:off x="172141" y="946997"/>
            <a:ext cx="322615" cy="311805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7"/>
          <p:cNvSpPr/>
          <p:nvPr/>
        </p:nvSpPr>
        <p:spPr>
          <a:xfrm flipH="1" rot="1902487">
            <a:off x="204774" y="978443"/>
            <a:ext cx="257424" cy="248776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7"/>
          <p:cNvSpPr/>
          <p:nvPr/>
        </p:nvSpPr>
        <p:spPr>
          <a:xfrm rot="-252274">
            <a:off x="8380946" y="896573"/>
            <a:ext cx="319159" cy="31945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7"/>
          <p:cNvSpPr/>
          <p:nvPr/>
        </p:nvSpPr>
        <p:spPr>
          <a:xfrm rot="-251794">
            <a:off x="8716539" y="1171814"/>
            <a:ext cx="143485" cy="143485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8"/>
          <p:cNvSpPr/>
          <p:nvPr/>
        </p:nvSpPr>
        <p:spPr>
          <a:xfrm flipH="1">
            <a:off x="-39587" y="3989827"/>
            <a:ext cx="6078237" cy="1201403"/>
          </a:xfrm>
          <a:custGeom>
            <a:rect b="b" l="l" r="r" t="t"/>
            <a:pathLst>
              <a:path extrusionOk="0" h="92558" w="285665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8"/>
          <p:cNvSpPr/>
          <p:nvPr/>
        </p:nvSpPr>
        <p:spPr>
          <a:xfrm rot="10800000">
            <a:off x="-39575" y="-26549"/>
            <a:ext cx="5846134" cy="1057244"/>
          </a:xfrm>
          <a:custGeom>
            <a:rect b="b" l="l" r="r" t="t"/>
            <a:pathLst>
              <a:path extrusionOk="0" h="92558" w="285665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8"/>
          <p:cNvSpPr txBox="1"/>
          <p:nvPr>
            <p:ph type="title"/>
          </p:nvPr>
        </p:nvSpPr>
        <p:spPr>
          <a:xfrm>
            <a:off x="720000" y="540000"/>
            <a:ext cx="40572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23" name="Google Shape;723;p38"/>
          <p:cNvSpPr txBox="1"/>
          <p:nvPr>
            <p:ph idx="2" type="title"/>
          </p:nvPr>
        </p:nvSpPr>
        <p:spPr>
          <a:xfrm>
            <a:off x="720000" y="1935025"/>
            <a:ext cx="20826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24" name="Google Shape;724;p38"/>
          <p:cNvSpPr txBox="1"/>
          <p:nvPr>
            <p:ph idx="3" type="title"/>
          </p:nvPr>
        </p:nvSpPr>
        <p:spPr>
          <a:xfrm>
            <a:off x="720000" y="2315923"/>
            <a:ext cx="20826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25" name="Google Shape;725;p38"/>
          <p:cNvSpPr/>
          <p:nvPr/>
        </p:nvSpPr>
        <p:spPr>
          <a:xfrm rot="-7121598">
            <a:off x="8695502" y="168897"/>
            <a:ext cx="198700" cy="188908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8"/>
          <p:cNvSpPr/>
          <p:nvPr/>
        </p:nvSpPr>
        <p:spPr>
          <a:xfrm rot="-5671217">
            <a:off x="8890534" y="332014"/>
            <a:ext cx="357813" cy="34009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38"/>
          <p:cNvSpPr txBox="1"/>
          <p:nvPr>
            <p:ph idx="4" type="title"/>
          </p:nvPr>
        </p:nvSpPr>
        <p:spPr>
          <a:xfrm>
            <a:off x="720000" y="3368739"/>
            <a:ext cx="20826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28" name="Google Shape;728;p38"/>
          <p:cNvSpPr txBox="1"/>
          <p:nvPr>
            <p:ph idx="5" type="title"/>
          </p:nvPr>
        </p:nvSpPr>
        <p:spPr>
          <a:xfrm>
            <a:off x="720000" y="3741624"/>
            <a:ext cx="20826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29" name="Google Shape;729;p38"/>
          <p:cNvSpPr txBox="1"/>
          <p:nvPr>
            <p:ph idx="6" type="title"/>
          </p:nvPr>
        </p:nvSpPr>
        <p:spPr>
          <a:xfrm>
            <a:off x="3177536" y="1935025"/>
            <a:ext cx="20826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30" name="Google Shape;730;p38"/>
          <p:cNvSpPr txBox="1"/>
          <p:nvPr>
            <p:ph idx="7" type="title"/>
          </p:nvPr>
        </p:nvSpPr>
        <p:spPr>
          <a:xfrm>
            <a:off x="3177536" y="2315923"/>
            <a:ext cx="20826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31" name="Google Shape;731;p38"/>
          <p:cNvSpPr txBox="1"/>
          <p:nvPr>
            <p:ph idx="8" type="title"/>
          </p:nvPr>
        </p:nvSpPr>
        <p:spPr>
          <a:xfrm>
            <a:off x="3177536" y="3368739"/>
            <a:ext cx="20826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32" name="Google Shape;732;p38"/>
          <p:cNvSpPr txBox="1"/>
          <p:nvPr>
            <p:ph idx="9" type="title"/>
          </p:nvPr>
        </p:nvSpPr>
        <p:spPr>
          <a:xfrm>
            <a:off x="3177533" y="3741624"/>
            <a:ext cx="20826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733" name="Google Shape;733;p38"/>
          <p:cNvGrpSpPr/>
          <p:nvPr/>
        </p:nvGrpSpPr>
        <p:grpSpPr>
          <a:xfrm rot="-630">
            <a:off x="-158127" y="4246127"/>
            <a:ext cx="590935" cy="496839"/>
            <a:chOff x="2047425" y="139025"/>
            <a:chExt cx="1082100" cy="301975"/>
          </a:xfrm>
        </p:grpSpPr>
        <p:cxnSp>
          <p:nvCxnSpPr>
            <p:cNvPr id="734" name="Google Shape;734;p38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5" name="Google Shape;735;p38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6" name="Google Shape;736;p38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7" name="Google Shape;737;p38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8" name="Google Shape;738;p38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9" name="Google Shape;739;p38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0" name="Google Shape;740;p38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1" name="Google Shape;741;p38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/>
          <p:nvPr/>
        </p:nvSpPr>
        <p:spPr>
          <a:xfrm rot="10800000">
            <a:off x="-379716" y="2619111"/>
            <a:ext cx="9700541" cy="2560489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"/>
          <p:cNvSpPr txBox="1"/>
          <p:nvPr>
            <p:ph hasCustomPrompt="1" type="title"/>
          </p:nvPr>
        </p:nvSpPr>
        <p:spPr>
          <a:xfrm>
            <a:off x="3723200" y="1055450"/>
            <a:ext cx="1641300" cy="17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400"/>
              <a:buNone/>
              <a:defRPr b="0" sz="10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5"/>
          <p:cNvSpPr txBox="1"/>
          <p:nvPr>
            <p:ph idx="1" type="subTitle"/>
          </p:nvPr>
        </p:nvSpPr>
        <p:spPr>
          <a:xfrm>
            <a:off x="2060100" y="3843975"/>
            <a:ext cx="5023800" cy="6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" name="Google Shape;104;p5"/>
          <p:cNvSpPr txBox="1"/>
          <p:nvPr>
            <p:ph idx="2" type="title"/>
          </p:nvPr>
        </p:nvSpPr>
        <p:spPr>
          <a:xfrm>
            <a:off x="2060050" y="3134913"/>
            <a:ext cx="5023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/>
          <p:nvPr/>
        </p:nvSpPr>
        <p:spPr>
          <a:xfrm flipH="1">
            <a:off x="84" y="3892475"/>
            <a:ext cx="6359617" cy="1250921"/>
          </a:xfrm>
          <a:custGeom>
            <a:rect b="b" l="l" r="r" t="t"/>
            <a:pathLst>
              <a:path extrusionOk="0" h="92558" w="285665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 txBox="1"/>
          <p:nvPr>
            <p:ph type="title"/>
          </p:nvPr>
        </p:nvSpPr>
        <p:spPr>
          <a:xfrm>
            <a:off x="720000" y="540000"/>
            <a:ext cx="40521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6"/>
          <p:cNvSpPr txBox="1"/>
          <p:nvPr>
            <p:ph idx="1" type="body"/>
          </p:nvPr>
        </p:nvSpPr>
        <p:spPr>
          <a:xfrm>
            <a:off x="720000" y="1762125"/>
            <a:ext cx="3852000" cy="22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6"/>
          <p:cNvSpPr/>
          <p:nvPr/>
        </p:nvSpPr>
        <p:spPr>
          <a:xfrm rot="-5400000">
            <a:off x="8290387" y="15599"/>
            <a:ext cx="624000" cy="5928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"/>
          <p:cNvSpPr/>
          <p:nvPr/>
        </p:nvSpPr>
        <p:spPr>
          <a:xfrm rot="-5671684">
            <a:off x="8737550" y="739756"/>
            <a:ext cx="224200" cy="21308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6"/>
          <p:cNvGrpSpPr/>
          <p:nvPr/>
        </p:nvGrpSpPr>
        <p:grpSpPr>
          <a:xfrm rot="1273715">
            <a:off x="-532341" y="2744048"/>
            <a:ext cx="980822" cy="565755"/>
            <a:chOff x="2047425" y="139025"/>
            <a:chExt cx="1082100" cy="301975"/>
          </a:xfrm>
        </p:grpSpPr>
        <p:cxnSp>
          <p:nvCxnSpPr>
            <p:cNvPr id="112" name="Google Shape;112;p6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6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Google Shape;114;p6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6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Google Shape;116;p6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6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6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6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0" name="Google Shape;120;p6"/>
          <p:cNvSpPr/>
          <p:nvPr/>
        </p:nvSpPr>
        <p:spPr>
          <a:xfrm>
            <a:off x="152224" y="-38280"/>
            <a:ext cx="367200" cy="36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"/>
          <p:cNvSpPr/>
          <p:nvPr/>
        </p:nvSpPr>
        <p:spPr>
          <a:xfrm>
            <a:off x="676095" y="225752"/>
            <a:ext cx="172500" cy="17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6"/>
          <p:cNvGrpSpPr/>
          <p:nvPr/>
        </p:nvGrpSpPr>
        <p:grpSpPr>
          <a:xfrm rot="-567">
            <a:off x="8734588" y="4331976"/>
            <a:ext cx="655644" cy="565750"/>
            <a:chOff x="2047425" y="139025"/>
            <a:chExt cx="1082100" cy="301975"/>
          </a:xfrm>
        </p:grpSpPr>
        <p:cxnSp>
          <p:nvCxnSpPr>
            <p:cNvPr id="123" name="Google Shape;123;p6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6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6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" name="Google Shape;126;p6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Google Shape;127;p6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" name="Google Shape;128;p6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" name="Google Shape;129;p6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6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/>
          <p:nvPr/>
        </p:nvSpPr>
        <p:spPr>
          <a:xfrm>
            <a:off x="3065763" y="4002802"/>
            <a:ext cx="6078237" cy="1201403"/>
          </a:xfrm>
          <a:custGeom>
            <a:rect b="b" l="l" r="r" t="t"/>
            <a:pathLst>
              <a:path extrusionOk="0" h="92558" w="285665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"/>
          <p:cNvSpPr/>
          <p:nvPr/>
        </p:nvSpPr>
        <p:spPr>
          <a:xfrm flipH="1">
            <a:off x="-52479" y="-25340"/>
            <a:ext cx="9407104" cy="2482853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"/>
          <p:cNvSpPr txBox="1"/>
          <p:nvPr>
            <p:ph type="title"/>
          </p:nvPr>
        </p:nvSpPr>
        <p:spPr>
          <a:xfrm>
            <a:off x="720000" y="1250125"/>
            <a:ext cx="3852000" cy="15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7"/>
          <p:cNvSpPr txBox="1"/>
          <p:nvPr>
            <p:ph idx="1" type="body"/>
          </p:nvPr>
        </p:nvSpPr>
        <p:spPr>
          <a:xfrm>
            <a:off x="720000" y="2873550"/>
            <a:ext cx="3852000" cy="774600"/>
          </a:xfrm>
          <a:prstGeom prst="rect">
            <a:avLst/>
          </a:prstGeom>
        </p:spPr>
        <p:txBody>
          <a:bodyPr anchorCtr="0" anchor="t" bIns="91425" lIns="91425" spcFirstLastPara="1" rIns="98800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7"/>
          <p:cNvSpPr/>
          <p:nvPr/>
        </p:nvSpPr>
        <p:spPr>
          <a:xfrm rot="-5669555">
            <a:off x="4986674" y="399731"/>
            <a:ext cx="126388" cy="12008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7"/>
          <p:cNvGrpSpPr/>
          <p:nvPr/>
        </p:nvGrpSpPr>
        <p:grpSpPr>
          <a:xfrm rot="1273713">
            <a:off x="8768047" y="2316719"/>
            <a:ext cx="526572" cy="283408"/>
            <a:chOff x="2047425" y="139025"/>
            <a:chExt cx="1082100" cy="301975"/>
          </a:xfrm>
        </p:grpSpPr>
        <p:cxnSp>
          <p:nvCxnSpPr>
            <p:cNvPr id="138" name="Google Shape;138;p7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7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7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7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7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7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7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7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6" name="Google Shape;146;p7"/>
          <p:cNvGrpSpPr/>
          <p:nvPr/>
        </p:nvGrpSpPr>
        <p:grpSpPr>
          <a:xfrm rot="-567">
            <a:off x="-353112" y="2473653"/>
            <a:ext cx="655644" cy="387253"/>
            <a:chOff x="2047425" y="139025"/>
            <a:chExt cx="1082100" cy="301975"/>
          </a:xfrm>
        </p:grpSpPr>
        <p:cxnSp>
          <p:nvCxnSpPr>
            <p:cNvPr id="147" name="Google Shape;147;p7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7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7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7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7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7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5" name="Google Shape;155;p7"/>
          <p:cNvSpPr/>
          <p:nvPr/>
        </p:nvSpPr>
        <p:spPr>
          <a:xfrm rot="4095526">
            <a:off x="574173" y="4317276"/>
            <a:ext cx="424388" cy="40294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"/>
          <p:cNvSpPr/>
          <p:nvPr/>
        </p:nvSpPr>
        <p:spPr>
          <a:xfrm rot="-5400000">
            <a:off x="8248348" y="625504"/>
            <a:ext cx="351300" cy="3339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"/>
          <p:cNvSpPr/>
          <p:nvPr/>
        </p:nvSpPr>
        <p:spPr>
          <a:xfrm rot="-6859640">
            <a:off x="297688" y="4596809"/>
            <a:ext cx="243962" cy="23159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"/>
          <p:cNvSpPr/>
          <p:nvPr/>
        </p:nvSpPr>
        <p:spPr>
          <a:xfrm rot="-5400000">
            <a:off x="8161005" y="550498"/>
            <a:ext cx="509100" cy="4839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 rot="9389092">
            <a:off x="7349189" y="4279458"/>
            <a:ext cx="206771" cy="20677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/>
          <p:nvPr/>
        </p:nvSpPr>
        <p:spPr>
          <a:xfrm rot="9395574">
            <a:off x="7146061" y="4343485"/>
            <a:ext cx="97417" cy="97417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lt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/>
          <p:nvPr>
            <p:ph hasCustomPrompt="1" type="title"/>
          </p:nvPr>
        </p:nvSpPr>
        <p:spPr>
          <a:xfrm>
            <a:off x="786025" y="2229600"/>
            <a:ext cx="471300" cy="5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3" name="Google Shape;163;p8"/>
          <p:cNvSpPr txBox="1"/>
          <p:nvPr>
            <p:ph idx="1" type="subTitle"/>
          </p:nvPr>
        </p:nvSpPr>
        <p:spPr>
          <a:xfrm>
            <a:off x="1313660" y="1949663"/>
            <a:ext cx="23430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4" name="Google Shape;164;p8"/>
          <p:cNvSpPr txBox="1"/>
          <p:nvPr>
            <p:ph idx="2" type="subTitle"/>
          </p:nvPr>
        </p:nvSpPr>
        <p:spPr>
          <a:xfrm>
            <a:off x="1313660" y="2323816"/>
            <a:ext cx="22287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5" name="Google Shape;165;p8"/>
          <p:cNvSpPr txBox="1"/>
          <p:nvPr>
            <p:ph hasCustomPrompt="1" idx="3" type="title"/>
          </p:nvPr>
        </p:nvSpPr>
        <p:spPr>
          <a:xfrm>
            <a:off x="782878" y="3601375"/>
            <a:ext cx="474300" cy="5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6" name="Google Shape;166;p8"/>
          <p:cNvSpPr txBox="1"/>
          <p:nvPr>
            <p:ph idx="4" type="subTitle"/>
          </p:nvPr>
        </p:nvSpPr>
        <p:spPr>
          <a:xfrm>
            <a:off x="1313660" y="3339126"/>
            <a:ext cx="23430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7" name="Google Shape;167;p8"/>
          <p:cNvSpPr txBox="1"/>
          <p:nvPr>
            <p:ph idx="5" type="subTitle"/>
          </p:nvPr>
        </p:nvSpPr>
        <p:spPr>
          <a:xfrm>
            <a:off x="1313660" y="3713278"/>
            <a:ext cx="22287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8" name="Google Shape;168;p8"/>
          <p:cNvSpPr/>
          <p:nvPr/>
        </p:nvSpPr>
        <p:spPr>
          <a:xfrm rot="5400000">
            <a:off x="4230065" y="-1097567"/>
            <a:ext cx="4246318" cy="6441452"/>
          </a:xfrm>
          <a:custGeom>
            <a:rect b="b" l="l" r="r" t="t"/>
            <a:pathLst>
              <a:path extrusionOk="0" h="209172" w="155914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"/>
          <p:cNvSpPr txBox="1"/>
          <p:nvPr>
            <p:ph hasCustomPrompt="1" idx="6" type="title"/>
          </p:nvPr>
        </p:nvSpPr>
        <p:spPr>
          <a:xfrm>
            <a:off x="3807495" y="2177375"/>
            <a:ext cx="471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70" name="Google Shape;170;p8"/>
          <p:cNvSpPr txBox="1"/>
          <p:nvPr>
            <p:ph idx="7" type="subTitle"/>
          </p:nvPr>
        </p:nvSpPr>
        <p:spPr>
          <a:xfrm>
            <a:off x="4333085" y="1949663"/>
            <a:ext cx="23430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1" name="Google Shape;171;p8"/>
          <p:cNvSpPr txBox="1"/>
          <p:nvPr>
            <p:ph idx="8" type="subTitle"/>
          </p:nvPr>
        </p:nvSpPr>
        <p:spPr>
          <a:xfrm>
            <a:off x="4333085" y="2342941"/>
            <a:ext cx="22287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2" name="Google Shape;172;p8"/>
          <p:cNvSpPr txBox="1"/>
          <p:nvPr>
            <p:ph hasCustomPrompt="1" idx="9" type="title"/>
          </p:nvPr>
        </p:nvSpPr>
        <p:spPr>
          <a:xfrm>
            <a:off x="3807495" y="3505525"/>
            <a:ext cx="471300" cy="6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73" name="Google Shape;173;p8"/>
          <p:cNvSpPr txBox="1"/>
          <p:nvPr>
            <p:ph idx="13" type="subTitle"/>
          </p:nvPr>
        </p:nvSpPr>
        <p:spPr>
          <a:xfrm>
            <a:off x="4333085" y="3339126"/>
            <a:ext cx="23430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4" name="Google Shape;174;p8"/>
          <p:cNvSpPr txBox="1"/>
          <p:nvPr>
            <p:ph idx="14" type="subTitle"/>
          </p:nvPr>
        </p:nvSpPr>
        <p:spPr>
          <a:xfrm>
            <a:off x="4333085" y="3713278"/>
            <a:ext cx="22287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175" name="Google Shape;175;p8"/>
          <p:cNvGrpSpPr/>
          <p:nvPr/>
        </p:nvGrpSpPr>
        <p:grpSpPr>
          <a:xfrm flipH="1" rot="-2700000">
            <a:off x="1321315" y="539860"/>
            <a:ext cx="969135" cy="969885"/>
            <a:chOff x="3368407" y="4173748"/>
            <a:chExt cx="969007" cy="969757"/>
          </a:xfrm>
        </p:grpSpPr>
        <p:sp>
          <p:nvSpPr>
            <p:cNvPr id="176" name="Google Shape;176;p8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8"/>
          <p:cNvSpPr txBox="1"/>
          <p:nvPr>
            <p:ph idx="15" type="title"/>
          </p:nvPr>
        </p:nvSpPr>
        <p:spPr>
          <a:xfrm>
            <a:off x="4569225" y="540000"/>
            <a:ext cx="38547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1" name="Google Shape;181;p8"/>
          <p:cNvSpPr/>
          <p:nvPr/>
        </p:nvSpPr>
        <p:spPr>
          <a:xfrm rot="-9922943">
            <a:off x="134384" y="1350805"/>
            <a:ext cx="444591" cy="42203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"/>
          <p:cNvSpPr/>
          <p:nvPr/>
        </p:nvSpPr>
        <p:spPr>
          <a:xfrm rot="-9921513">
            <a:off x="181091" y="1394830"/>
            <a:ext cx="351308" cy="333702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8"/>
          <p:cNvGrpSpPr/>
          <p:nvPr/>
        </p:nvGrpSpPr>
        <p:grpSpPr>
          <a:xfrm rot="-2967876">
            <a:off x="9015671" y="2404812"/>
            <a:ext cx="479681" cy="578419"/>
            <a:chOff x="2047425" y="139025"/>
            <a:chExt cx="1082100" cy="301975"/>
          </a:xfrm>
        </p:grpSpPr>
        <p:cxnSp>
          <p:nvCxnSpPr>
            <p:cNvPr id="184" name="Google Shape;184;p8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8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" name="Google Shape;186;p8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" name="Google Shape;187;p8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8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8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" name="Google Shape;190;p8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" name="Google Shape;191;p8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2" name="Google Shape;192;p8"/>
          <p:cNvSpPr/>
          <p:nvPr/>
        </p:nvSpPr>
        <p:spPr>
          <a:xfrm rot="559857">
            <a:off x="8502603" y="4186498"/>
            <a:ext cx="344154" cy="335622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 rot="2331571">
            <a:off x="7997812" y="4346035"/>
            <a:ext cx="604865" cy="590808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464">
          <p15:clr>
            <a:srgbClr val="FA7B17"/>
          </p15:clr>
        </p15:guide>
        <p15:guide id="2" orient="horz" pos="2339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/>
          <p:nvPr/>
        </p:nvSpPr>
        <p:spPr>
          <a:xfrm flipH="1" rot="268011">
            <a:off x="1275484" y="-309012"/>
            <a:ext cx="8378753" cy="1167517"/>
          </a:xfrm>
          <a:custGeom>
            <a:rect b="b" l="l" r="r" t="t"/>
            <a:pathLst>
              <a:path extrusionOk="0" h="75375" w="285583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"/>
          <p:cNvSpPr txBox="1"/>
          <p:nvPr>
            <p:ph type="title"/>
          </p:nvPr>
        </p:nvSpPr>
        <p:spPr>
          <a:xfrm>
            <a:off x="720000" y="531825"/>
            <a:ext cx="3852000" cy="14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9"/>
          <p:cNvSpPr txBox="1"/>
          <p:nvPr>
            <p:ph idx="2" type="title"/>
          </p:nvPr>
        </p:nvSpPr>
        <p:spPr>
          <a:xfrm>
            <a:off x="4919475" y="1454298"/>
            <a:ext cx="31053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8" name="Google Shape;198;p9"/>
          <p:cNvSpPr txBox="1"/>
          <p:nvPr>
            <p:ph idx="3" type="title"/>
          </p:nvPr>
        </p:nvSpPr>
        <p:spPr>
          <a:xfrm>
            <a:off x="4919475" y="1819175"/>
            <a:ext cx="31053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9" name="Google Shape;199;p9"/>
          <p:cNvSpPr txBox="1"/>
          <p:nvPr>
            <p:ph idx="4" type="title"/>
          </p:nvPr>
        </p:nvSpPr>
        <p:spPr>
          <a:xfrm>
            <a:off x="4919475" y="3498612"/>
            <a:ext cx="31053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0" name="Google Shape;200;p9"/>
          <p:cNvSpPr txBox="1"/>
          <p:nvPr>
            <p:ph idx="5" type="title"/>
          </p:nvPr>
        </p:nvSpPr>
        <p:spPr>
          <a:xfrm>
            <a:off x="4919475" y="3864073"/>
            <a:ext cx="31053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1" name="Google Shape;201;p9"/>
          <p:cNvSpPr/>
          <p:nvPr/>
        </p:nvSpPr>
        <p:spPr>
          <a:xfrm>
            <a:off x="8024786" y="273170"/>
            <a:ext cx="367200" cy="36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"/>
          <p:cNvSpPr/>
          <p:nvPr/>
        </p:nvSpPr>
        <p:spPr>
          <a:xfrm>
            <a:off x="8455683" y="187652"/>
            <a:ext cx="172500" cy="1725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9"/>
          <p:cNvGrpSpPr/>
          <p:nvPr/>
        </p:nvGrpSpPr>
        <p:grpSpPr>
          <a:xfrm rot="-1335966">
            <a:off x="601694" y="-47916"/>
            <a:ext cx="550034" cy="424779"/>
            <a:chOff x="2047425" y="139025"/>
            <a:chExt cx="1082100" cy="301975"/>
          </a:xfrm>
        </p:grpSpPr>
        <p:cxnSp>
          <p:nvCxnSpPr>
            <p:cNvPr id="204" name="Google Shape;204;p9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" name="Google Shape;205;p9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9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9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" name="Google Shape;208;p9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" name="Google Shape;209;p9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" name="Google Shape;210;p9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" name="Google Shape;211;p9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12" name="Google Shape;212;p9"/>
          <p:cNvPicPr preferRelativeResize="0"/>
          <p:nvPr/>
        </p:nvPicPr>
        <p:blipFill rotWithShape="1">
          <a:blip r:embed="rId2">
            <a:alphaModFix/>
          </a:blip>
          <a:srcRect b="8223" l="0" r="0" t="0"/>
          <a:stretch/>
        </p:blipFill>
        <p:spPr>
          <a:xfrm rot="1229114">
            <a:off x="455572" y="2189205"/>
            <a:ext cx="3942754" cy="308551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"/>
          <p:cNvSpPr/>
          <p:nvPr/>
        </p:nvSpPr>
        <p:spPr>
          <a:xfrm rot="4095368">
            <a:off x="-75855" y="3101403"/>
            <a:ext cx="443775" cy="421547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"/>
          <p:cNvSpPr/>
          <p:nvPr/>
        </p:nvSpPr>
        <p:spPr>
          <a:xfrm rot="2180917">
            <a:off x="267353" y="2929897"/>
            <a:ext cx="224229" cy="21331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p9"/>
          <p:cNvGrpSpPr/>
          <p:nvPr/>
        </p:nvGrpSpPr>
        <p:grpSpPr>
          <a:xfrm rot="-327970">
            <a:off x="8166012" y="2591520"/>
            <a:ext cx="227971" cy="227939"/>
            <a:chOff x="4069645" y="4173748"/>
            <a:chExt cx="267769" cy="267769"/>
          </a:xfrm>
        </p:grpSpPr>
        <p:sp>
          <p:nvSpPr>
            <p:cNvPr id="216" name="Google Shape;216;p9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 txBox="1"/>
          <p:nvPr>
            <p:ph type="title"/>
          </p:nvPr>
        </p:nvSpPr>
        <p:spPr>
          <a:xfrm>
            <a:off x="4428000" y="540000"/>
            <a:ext cx="3852000" cy="14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1" name="Google Shape;221;p10"/>
          <p:cNvSpPr/>
          <p:nvPr/>
        </p:nvSpPr>
        <p:spPr>
          <a:xfrm>
            <a:off x="0" y="3988425"/>
            <a:ext cx="6805050" cy="1155075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0"/>
          <p:cNvSpPr/>
          <p:nvPr/>
        </p:nvSpPr>
        <p:spPr>
          <a:xfrm rot="10800000">
            <a:off x="4264099" y="-56779"/>
            <a:ext cx="4879901" cy="828304"/>
          </a:xfrm>
          <a:custGeom>
            <a:rect b="b" l="l" r="r" t="t"/>
            <a:pathLst>
              <a:path extrusionOk="0" h="46203" w="272202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0"/>
          <p:cNvSpPr txBox="1"/>
          <p:nvPr>
            <p:ph idx="2" type="title"/>
          </p:nvPr>
        </p:nvSpPr>
        <p:spPr>
          <a:xfrm>
            <a:off x="719993" y="1623033"/>
            <a:ext cx="22236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4" name="Google Shape;224;p10"/>
          <p:cNvSpPr txBox="1"/>
          <p:nvPr>
            <p:ph idx="3" type="title"/>
          </p:nvPr>
        </p:nvSpPr>
        <p:spPr>
          <a:xfrm>
            <a:off x="719850" y="2003933"/>
            <a:ext cx="22236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5" name="Google Shape;225;p10"/>
          <p:cNvSpPr txBox="1"/>
          <p:nvPr>
            <p:ph idx="4" type="title"/>
          </p:nvPr>
        </p:nvSpPr>
        <p:spPr>
          <a:xfrm>
            <a:off x="6190775" y="3328140"/>
            <a:ext cx="20895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6" name="Google Shape;226;p10"/>
          <p:cNvSpPr txBox="1"/>
          <p:nvPr>
            <p:ph idx="5" type="title"/>
          </p:nvPr>
        </p:nvSpPr>
        <p:spPr>
          <a:xfrm>
            <a:off x="6190775" y="3709040"/>
            <a:ext cx="20895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7" name="Google Shape;227;p10"/>
          <p:cNvSpPr/>
          <p:nvPr/>
        </p:nvSpPr>
        <p:spPr>
          <a:xfrm rot="-782777">
            <a:off x="8236668" y="1041844"/>
            <a:ext cx="1271828" cy="1243900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0"/>
          <p:cNvSpPr/>
          <p:nvPr/>
        </p:nvSpPr>
        <p:spPr>
          <a:xfrm rot="-7605176">
            <a:off x="2689641" y="4119164"/>
            <a:ext cx="235140" cy="23514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0"/>
          <p:cNvSpPr/>
          <p:nvPr/>
        </p:nvSpPr>
        <p:spPr>
          <a:xfrm rot="-7615371">
            <a:off x="2925407" y="4376819"/>
            <a:ext cx="129840" cy="12984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0"/>
          <p:cNvSpPr/>
          <p:nvPr/>
        </p:nvSpPr>
        <p:spPr>
          <a:xfrm rot="-3413477">
            <a:off x="-85055" y="3269891"/>
            <a:ext cx="237812" cy="226078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0"/>
          <p:cNvSpPr/>
          <p:nvPr/>
        </p:nvSpPr>
        <p:spPr>
          <a:xfrm rot="-9390086">
            <a:off x="137922" y="3413847"/>
            <a:ext cx="428866" cy="407514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jalla One"/>
              <a:buNone/>
              <a:defRPr b="1" sz="33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 Light"/>
              <a:buChar char="○"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6" name="Google Shape;746;p39"/>
          <p:cNvGrpSpPr/>
          <p:nvPr/>
        </p:nvGrpSpPr>
        <p:grpSpPr>
          <a:xfrm flipH="1">
            <a:off x="278408" y="963765"/>
            <a:ext cx="4379213" cy="3262378"/>
            <a:chOff x="2252375" y="1699225"/>
            <a:chExt cx="3108250" cy="2315550"/>
          </a:xfrm>
        </p:grpSpPr>
        <p:sp>
          <p:nvSpPr>
            <p:cNvPr id="747" name="Google Shape;747;p39"/>
            <p:cNvSpPr/>
            <p:nvPr/>
          </p:nvSpPr>
          <p:spPr>
            <a:xfrm>
              <a:off x="2252375" y="3734250"/>
              <a:ext cx="3108250" cy="1525"/>
            </a:xfrm>
            <a:custGeom>
              <a:rect b="b" l="l" r="r" t="t"/>
              <a:pathLst>
                <a:path extrusionOk="0" h="61" w="124330">
                  <a:moveTo>
                    <a:pt x="1" y="1"/>
                  </a:moveTo>
                  <a:lnTo>
                    <a:pt x="1" y="61"/>
                  </a:lnTo>
                  <a:lnTo>
                    <a:pt x="124330" y="61"/>
                  </a:lnTo>
                  <a:lnTo>
                    <a:pt x="1243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4843400" y="3834225"/>
              <a:ext cx="205925" cy="1500"/>
            </a:xfrm>
            <a:custGeom>
              <a:rect b="b" l="l" r="r" t="t"/>
              <a:pathLst>
                <a:path extrusionOk="0" h="60" w="8237">
                  <a:moveTo>
                    <a:pt x="1" y="0"/>
                  </a:moveTo>
                  <a:lnTo>
                    <a:pt x="1" y="60"/>
                  </a:lnTo>
                  <a:lnTo>
                    <a:pt x="8236" y="60"/>
                  </a:lnTo>
                  <a:lnTo>
                    <a:pt x="8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4257075" y="3851125"/>
              <a:ext cx="54225" cy="1525"/>
            </a:xfrm>
            <a:custGeom>
              <a:rect b="b" l="l" r="r" t="t"/>
              <a:pathLst>
                <a:path extrusionOk="0" h="61" w="2169">
                  <a:moveTo>
                    <a:pt x="0" y="1"/>
                  </a:moveTo>
                  <a:lnTo>
                    <a:pt x="0" y="60"/>
                  </a:lnTo>
                  <a:lnTo>
                    <a:pt x="2168" y="60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4718075" y="3776525"/>
              <a:ext cx="119375" cy="1525"/>
            </a:xfrm>
            <a:custGeom>
              <a:rect b="b" l="l" r="r" t="t"/>
              <a:pathLst>
                <a:path extrusionOk="0" h="61" w="4775">
                  <a:moveTo>
                    <a:pt x="1" y="1"/>
                  </a:moveTo>
                  <a:lnTo>
                    <a:pt x="1" y="60"/>
                  </a:lnTo>
                  <a:lnTo>
                    <a:pt x="4775" y="60"/>
                  </a:lnTo>
                  <a:lnTo>
                    <a:pt x="4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2578625" y="3786975"/>
              <a:ext cx="268575" cy="1525"/>
            </a:xfrm>
            <a:custGeom>
              <a:rect b="b" l="l" r="r" t="t"/>
              <a:pathLst>
                <a:path extrusionOk="0" h="61" w="10743">
                  <a:moveTo>
                    <a:pt x="0" y="1"/>
                  </a:moveTo>
                  <a:lnTo>
                    <a:pt x="0" y="60"/>
                  </a:lnTo>
                  <a:lnTo>
                    <a:pt x="10742" y="60"/>
                  </a:lnTo>
                  <a:lnTo>
                    <a:pt x="10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2902875" y="3786975"/>
              <a:ext cx="38800" cy="1525"/>
            </a:xfrm>
            <a:custGeom>
              <a:rect b="b" l="l" r="r" t="t"/>
              <a:pathLst>
                <a:path extrusionOk="0" h="61" w="1552">
                  <a:moveTo>
                    <a:pt x="0" y="1"/>
                  </a:moveTo>
                  <a:lnTo>
                    <a:pt x="0" y="60"/>
                  </a:lnTo>
                  <a:lnTo>
                    <a:pt x="1552" y="60"/>
                  </a:lnTo>
                  <a:lnTo>
                    <a:pt x="1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3069975" y="3813325"/>
              <a:ext cx="582375" cy="1025"/>
            </a:xfrm>
            <a:custGeom>
              <a:rect b="b" l="l" r="r" t="t"/>
              <a:pathLst>
                <a:path extrusionOk="0" h="41" w="23295">
                  <a:moveTo>
                    <a:pt x="0" y="1"/>
                  </a:moveTo>
                  <a:lnTo>
                    <a:pt x="0" y="41"/>
                  </a:lnTo>
                  <a:lnTo>
                    <a:pt x="23295" y="41"/>
                  </a:lnTo>
                  <a:lnTo>
                    <a:pt x="232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2490100" y="1699225"/>
              <a:ext cx="1271175" cy="1757550"/>
            </a:xfrm>
            <a:custGeom>
              <a:rect b="b" l="l" r="r" t="t"/>
              <a:pathLst>
                <a:path extrusionOk="0" h="70302" w="50847">
                  <a:moveTo>
                    <a:pt x="49434" y="41"/>
                  </a:moveTo>
                  <a:cubicBezTo>
                    <a:pt x="50190" y="41"/>
                    <a:pt x="50786" y="657"/>
                    <a:pt x="50786" y="1413"/>
                  </a:cubicBezTo>
                  <a:lnTo>
                    <a:pt x="50786" y="68889"/>
                  </a:lnTo>
                  <a:cubicBezTo>
                    <a:pt x="50786" y="69665"/>
                    <a:pt x="50170" y="70262"/>
                    <a:pt x="49434" y="70262"/>
                  </a:cubicBezTo>
                  <a:lnTo>
                    <a:pt x="1413" y="70262"/>
                  </a:lnTo>
                  <a:cubicBezTo>
                    <a:pt x="637" y="70262"/>
                    <a:pt x="40" y="69645"/>
                    <a:pt x="40" y="68889"/>
                  </a:cubicBezTo>
                  <a:lnTo>
                    <a:pt x="40" y="1413"/>
                  </a:lnTo>
                  <a:cubicBezTo>
                    <a:pt x="40" y="637"/>
                    <a:pt x="657" y="41"/>
                    <a:pt x="1413" y="41"/>
                  </a:cubicBezTo>
                  <a:close/>
                  <a:moveTo>
                    <a:pt x="1413" y="1"/>
                  </a:moveTo>
                  <a:cubicBezTo>
                    <a:pt x="637" y="1"/>
                    <a:pt x="0" y="637"/>
                    <a:pt x="0" y="1413"/>
                  </a:cubicBezTo>
                  <a:lnTo>
                    <a:pt x="0" y="68889"/>
                  </a:lnTo>
                  <a:cubicBezTo>
                    <a:pt x="0" y="69665"/>
                    <a:pt x="637" y="70302"/>
                    <a:pt x="1413" y="70302"/>
                  </a:cubicBezTo>
                  <a:lnTo>
                    <a:pt x="49434" y="70302"/>
                  </a:lnTo>
                  <a:cubicBezTo>
                    <a:pt x="50229" y="70302"/>
                    <a:pt x="50846" y="69665"/>
                    <a:pt x="50846" y="68889"/>
                  </a:cubicBezTo>
                  <a:lnTo>
                    <a:pt x="50846" y="1413"/>
                  </a:lnTo>
                  <a:cubicBezTo>
                    <a:pt x="50846" y="637"/>
                    <a:pt x="50229" y="1"/>
                    <a:pt x="49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3834350" y="1699225"/>
              <a:ext cx="1271650" cy="1757550"/>
            </a:xfrm>
            <a:custGeom>
              <a:rect b="b" l="l" r="r" t="t"/>
              <a:pathLst>
                <a:path extrusionOk="0" h="70302" w="50866">
                  <a:moveTo>
                    <a:pt x="49434" y="41"/>
                  </a:moveTo>
                  <a:cubicBezTo>
                    <a:pt x="50209" y="41"/>
                    <a:pt x="50806" y="657"/>
                    <a:pt x="50806" y="1413"/>
                  </a:cubicBezTo>
                  <a:lnTo>
                    <a:pt x="50806" y="68889"/>
                  </a:lnTo>
                  <a:cubicBezTo>
                    <a:pt x="50806" y="69665"/>
                    <a:pt x="50189" y="70262"/>
                    <a:pt x="49434" y="70262"/>
                  </a:cubicBezTo>
                  <a:lnTo>
                    <a:pt x="1433" y="70262"/>
                  </a:lnTo>
                  <a:cubicBezTo>
                    <a:pt x="657" y="70262"/>
                    <a:pt x="60" y="69645"/>
                    <a:pt x="60" y="68889"/>
                  </a:cubicBezTo>
                  <a:lnTo>
                    <a:pt x="60" y="1413"/>
                  </a:lnTo>
                  <a:cubicBezTo>
                    <a:pt x="60" y="637"/>
                    <a:pt x="677" y="41"/>
                    <a:pt x="1433" y="41"/>
                  </a:cubicBezTo>
                  <a:close/>
                  <a:moveTo>
                    <a:pt x="1433" y="1"/>
                  </a:moveTo>
                  <a:cubicBezTo>
                    <a:pt x="657" y="1"/>
                    <a:pt x="0" y="637"/>
                    <a:pt x="0" y="1413"/>
                  </a:cubicBezTo>
                  <a:lnTo>
                    <a:pt x="0" y="68889"/>
                  </a:lnTo>
                  <a:cubicBezTo>
                    <a:pt x="0" y="69665"/>
                    <a:pt x="637" y="70302"/>
                    <a:pt x="1433" y="70302"/>
                  </a:cubicBezTo>
                  <a:lnTo>
                    <a:pt x="49434" y="70302"/>
                  </a:lnTo>
                  <a:cubicBezTo>
                    <a:pt x="50229" y="70302"/>
                    <a:pt x="50866" y="69665"/>
                    <a:pt x="50846" y="68889"/>
                  </a:cubicBezTo>
                  <a:lnTo>
                    <a:pt x="50846" y="1413"/>
                  </a:lnTo>
                  <a:cubicBezTo>
                    <a:pt x="50846" y="618"/>
                    <a:pt x="50209" y="1"/>
                    <a:pt x="49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2669125" y="2048350"/>
              <a:ext cx="371025" cy="552550"/>
            </a:xfrm>
            <a:custGeom>
              <a:rect b="b" l="l" r="r" t="t"/>
              <a:pathLst>
                <a:path extrusionOk="0" h="22102" w="14841">
                  <a:moveTo>
                    <a:pt x="1" y="1"/>
                  </a:moveTo>
                  <a:lnTo>
                    <a:pt x="1" y="22101"/>
                  </a:lnTo>
                  <a:lnTo>
                    <a:pt x="14841" y="22101"/>
                  </a:lnTo>
                  <a:lnTo>
                    <a:pt x="14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3039625" y="2048350"/>
              <a:ext cx="5500" cy="552550"/>
            </a:xfrm>
            <a:custGeom>
              <a:rect b="b" l="l" r="r" t="t"/>
              <a:pathLst>
                <a:path extrusionOk="0" h="22102" w="220">
                  <a:moveTo>
                    <a:pt x="1" y="1"/>
                  </a:moveTo>
                  <a:lnTo>
                    <a:pt x="1" y="22101"/>
                  </a:lnTo>
                  <a:lnTo>
                    <a:pt x="220" y="22101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2689525" y="2069725"/>
              <a:ext cx="328750" cy="510775"/>
            </a:xfrm>
            <a:custGeom>
              <a:rect b="b" l="l" r="r" t="t"/>
              <a:pathLst>
                <a:path extrusionOk="0" h="20431" w="13150">
                  <a:moveTo>
                    <a:pt x="0" y="1"/>
                  </a:moveTo>
                  <a:lnTo>
                    <a:pt x="0" y="20431"/>
                  </a:lnTo>
                  <a:lnTo>
                    <a:pt x="13149" y="20431"/>
                  </a:lnTo>
                  <a:lnTo>
                    <a:pt x="131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2758150" y="2133525"/>
              <a:ext cx="192475" cy="175325"/>
            </a:xfrm>
            <a:custGeom>
              <a:rect b="b" l="l" r="r" t="t"/>
              <a:pathLst>
                <a:path extrusionOk="0" h="7013" w="7699">
                  <a:moveTo>
                    <a:pt x="3850" y="0"/>
                  </a:moveTo>
                  <a:cubicBezTo>
                    <a:pt x="2955" y="0"/>
                    <a:pt x="2059" y="343"/>
                    <a:pt x="1373" y="1030"/>
                  </a:cubicBezTo>
                  <a:cubicBezTo>
                    <a:pt x="0" y="2382"/>
                    <a:pt x="0" y="4610"/>
                    <a:pt x="1373" y="5983"/>
                  </a:cubicBezTo>
                  <a:cubicBezTo>
                    <a:pt x="2059" y="6669"/>
                    <a:pt x="2955" y="7012"/>
                    <a:pt x="3850" y="7012"/>
                  </a:cubicBezTo>
                  <a:cubicBezTo>
                    <a:pt x="4745" y="7012"/>
                    <a:pt x="5640" y="6669"/>
                    <a:pt x="6326" y="5983"/>
                  </a:cubicBezTo>
                  <a:cubicBezTo>
                    <a:pt x="7699" y="4610"/>
                    <a:pt x="7699" y="2382"/>
                    <a:pt x="6326" y="1030"/>
                  </a:cubicBezTo>
                  <a:cubicBezTo>
                    <a:pt x="5640" y="343"/>
                    <a:pt x="4745" y="0"/>
                    <a:pt x="38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2745225" y="2359675"/>
              <a:ext cx="217350" cy="22400"/>
            </a:xfrm>
            <a:custGeom>
              <a:rect b="b" l="l" r="r" t="t"/>
              <a:pathLst>
                <a:path extrusionOk="0" h="896" w="8694">
                  <a:moveTo>
                    <a:pt x="0" y="0"/>
                  </a:moveTo>
                  <a:lnTo>
                    <a:pt x="0" y="896"/>
                  </a:lnTo>
                  <a:lnTo>
                    <a:pt x="8693" y="896"/>
                  </a:lnTo>
                  <a:lnTo>
                    <a:pt x="86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2745225" y="2418850"/>
              <a:ext cx="217350" cy="22400"/>
            </a:xfrm>
            <a:custGeom>
              <a:rect b="b" l="l" r="r" t="t"/>
              <a:pathLst>
                <a:path extrusionOk="0" h="896" w="8694">
                  <a:moveTo>
                    <a:pt x="0" y="1"/>
                  </a:moveTo>
                  <a:lnTo>
                    <a:pt x="0" y="896"/>
                  </a:lnTo>
                  <a:lnTo>
                    <a:pt x="8693" y="89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2745225" y="2478025"/>
              <a:ext cx="217350" cy="22425"/>
            </a:xfrm>
            <a:custGeom>
              <a:rect b="b" l="l" r="r" t="t"/>
              <a:pathLst>
                <a:path extrusionOk="0" h="897" w="8694">
                  <a:moveTo>
                    <a:pt x="0" y="1"/>
                  </a:moveTo>
                  <a:lnTo>
                    <a:pt x="0" y="896"/>
                  </a:lnTo>
                  <a:lnTo>
                    <a:pt x="8693" y="896"/>
                  </a:lnTo>
                  <a:lnTo>
                    <a:pt x="8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3134625" y="2127925"/>
              <a:ext cx="371025" cy="552550"/>
            </a:xfrm>
            <a:custGeom>
              <a:rect b="b" l="l" r="r" t="t"/>
              <a:pathLst>
                <a:path extrusionOk="0" h="22102" w="14841">
                  <a:moveTo>
                    <a:pt x="0" y="0"/>
                  </a:moveTo>
                  <a:lnTo>
                    <a:pt x="0" y="22101"/>
                  </a:lnTo>
                  <a:lnTo>
                    <a:pt x="14840" y="22101"/>
                  </a:lnTo>
                  <a:lnTo>
                    <a:pt x="14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3505625" y="2127925"/>
              <a:ext cx="5475" cy="552550"/>
            </a:xfrm>
            <a:custGeom>
              <a:rect b="b" l="l" r="r" t="t"/>
              <a:pathLst>
                <a:path extrusionOk="0" h="22102" w="219">
                  <a:moveTo>
                    <a:pt x="0" y="0"/>
                  </a:moveTo>
                  <a:lnTo>
                    <a:pt x="0" y="22101"/>
                  </a:lnTo>
                  <a:lnTo>
                    <a:pt x="219" y="22101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3155500" y="2148800"/>
              <a:ext cx="329250" cy="511275"/>
            </a:xfrm>
            <a:custGeom>
              <a:rect b="b" l="l" r="r" t="t"/>
              <a:pathLst>
                <a:path extrusionOk="0" h="20451" w="13170">
                  <a:moveTo>
                    <a:pt x="1" y="1"/>
                  </a:moveTo>
                  <a:lnTo>
                    <a:pt x="1" y="20451"/>
                  </a:lnTo>
                  <a:lnTo>
                    <a:pt x="13170" y="20451"/>
                  </a:lnTo>
                  <a:lnTo>
                    <a:pt x="131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3223150" y="2212675"/>
              <a:ext cx="192975" cy="175350"/>
            </a:xfrm>
            <a:custGeom>
              <a:rect b="b" l="l" r="r" t="t"/>
              <a:pathLst>
                <a:path extrusionOk="0" h="7014" w="7719">
                  <a:moveTo>
                    <a:pt x="3877" y="0"/>
                  </a:moveTo>
                  <a:cubicBezTo>
                    <a:pt x="2279" y="0"/>
                    <a:pt x="833" y="1092"/>
                    <a:pt x="458" y="2698"/>
                  </a:cubicBezTo>
                  <a:cubicBezTo>
                    <a:pt x="0" y="4587"/>
                    <a:pt x="1174" y="6477"/>
                    <a:pt x="3064" y="6915"/>
                  </a:cubicBezTo>
                  <a:cubicBezTo>
                    <a:pt x="3337" y="6982"/>
                    <a:pt x="3611" y="7014"/>
                    <a:pt x="3881" y="7014"/>
                  </a:cubicBezTo>
                  <a:cubicBezTo>
                    <a:pt x="5456" y="7014"/>
                    <a:pt x="6890" y="5922"/>
                    <a:pt x="7281" y="4309"/>
                  </a:cubicBezTo>
                  <a:cubicBezTo>
                    <a:pt x="7719" y="2439"/>
                    <a:pt x="6545" y="549"/>
                    <a:pt x="4675" y="92"/>
                  </a:cubicBezTo>
                  <a:cubicBezTo>
                    <a:pt x="4408" y="30"/>
                    <a:pt x="4140" y="0"/>
                    <a:pt x="38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3211700" y="2439250"/>
              <a:ext cx="216850" cy="22400"/>
            </a:xfrm>
            <a:custGeom>
              <a:rect b="b" l="l" r="r" t="t"/>
              <a:pathLst>
                <a:path extrusionOk="0" h="896" w="8674">
                  <a:moveTo>
                    <a:pt x="1" y="0"/>
                  </a:moveTo>
                  <a:lnTo>
                    <a:pt x="1" y="895"/>
                  </a:lnTo>
                  <a:lnTo>
                    <a:pt x="8674" y="895"/>
                  </a:lnTo>
                  <a:lnTo>
                    <a:pt x="8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3211700" y="2498425"/>
              <a:ext cx="216850" cy="22400"/>
            </a:xfrm>
            <a:custGeom>
              <a:rect b="b" l="l" r="r" t="t"/>
              <a:pathLst>
                <a:path extrusionOk="0" h="896" w="8674">
                  <a:moveTo>
                    <a:pt x="1" y="0"/>
                  </a:moveTo>
                  <a:lnTo>
                    <a:pt x="1" y="896"/>
                  </a:lnTo>
                  <a:lnTo>
                    <a:pt x="8674" y="896"/>
                  </a:lnTo>
                  <a:lnTo>
                    <a:pt x="8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3211700" y="2557600"/>
              <a:ext cx="216850" cy="22400"/>
            </a:xfrm>
            <a:custGeom>
              <a:rect b="b" l="l" r="r" t="t"/>
              <a:pathLst>
                <a:path extrusionOk="0" h="896" w="8674">
                  <a:moveTo>
                    <a:pt x="1" y="1"/>
                  </a:moveTo>
                  <a:lnTo>
                    <a:pt x="1" y="896"/>
                  </a:lnTo>
                  <a:lnTo>
                    <a:pt x="8674" y="896"/>
                  </a:lnTo>
                  <a:lnTo>
                    <a:pt x="8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3192300" y="2911200"/>
              <a:ext cx="1620800" cy="17425"/>
            </a:xfrm>
            <a:custGeom>
              <a:rect b="b" l="l" r="r" t="t"/>
              <a:pathLst>
                <a:path extrusionOk="0" h="697" w="64832">
                  <a:moveTo>
                    <a:pt x="1" y="0"/>
                  </a:moveTo>
                  <a:lnTo>
                    <a:pt x="1" y="697"/>
                  </a:lnTo>
                  <a:lnTo>
                    <a:pt x="64831" y="697"/>
                  </a:lnTo>
                  <a:lnTo>
                    <a:pt x="648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4813075" y="2911200"/>
              <a:ext cx="130800" cy="17425"/>
            </a:xfrm>
            <a:custGeom>
              <a:rect b="b" l="l" r="r" t="t"/>
              <a:pathLst>
                <a:path extrusionOk="0" h="697" w="5232">
                  <a:moveTo>
                    <a:pt x="0" y="0"/>
                  </a:moveTo>
                  <a:lnTo>
                    <a:pt x="0" y="697"/>
                  </a:lnTo>
                  <a:lnTo>
                    <a:pt x="5232" y="697"/>
                  </a:lnTo>
                  <a:lnTo>
                    <a:pt x="5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3214675" y="2928600"/>
              <a:ext cx="1598425" cy="805675"/>
            </a:xfrm>
            <a:custGeom>
              <a:rect b="b" l="l" r="r" t="t"/>
              <a:pathLst>
                <a:path extrusionOk="0" h="32227" w="63937">
                  <a:moveTo>
                    <a:pt x="1" y="1"/>
                  </a:moveTo>
                  <a:lnTo>
                    <a:pt x="1" y="32227"/>
                  </a:lnTo>
                  <a:lnTo>
                    <a:pt x="63936" y="32227"/>
                  </a:lnTo>
                  <a:lnTo>
                    <a:pt x="639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3564300" y="2928600"/>
              <a:ext cx="8475" cy="805675"/>
            </a:xfrm>
            <a:custGeom>
              <a:rect b="b" l="l" r="r" t="t"/>
              <a:pathLst>
                <a:path extrusionOk="0" h="32227" w="339">
                  <a:moveTo>
                    <a:pt x="1" y="1"/>
                  </a:moveTo>
                  <a:lnTo>
                    <a:pt x="1" y="32227"/>
                  </a:lnTo>
                  <a:lnTo>
                    <a:pt x="339" y="32227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3987025" y="3092225"/>
              <a:ext cx="8475" cy="642050"/>
            </a:xfrm>
            <a:custGeom>
              <a:rect b="b" l="l" r="r" t="t"/>
              <a:pathLst>
                <a:path extrusionOk="0" h="25682" w="339">
                  <a:moveTo>
                    <a:pt x="0" y="0"/>
                  </a:moveTo>
                  <a:lnTo>
                    <a:pt x="0" y="25682"/>
                  </a:lnTo>
                  <a:lnTo>
                    <a:pt x="338" y="25682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3214675" y="3565675"/>
              <a:ext cx="353625" cy="8975"/>
            </a:xfrm>
            <a:custGeom>
              <a:rect b="b" l="l" r="r" t="t"/>
              <a:pathLst>
                <a:path extrusionOk="0" h="359" w="14145">
                  <a:moveTo>
                    <a:pt x="1" y="0"/>
                  </a:moveTo>
                  <a:lnTo>
                    <a:pt x="1" y="358"/>
                  </a:lnTo>
                  <a:lnTo>
                    <a:pt x="14145" y="358"/>
                  </a:lnTo>
                  <a:lnTo>
                    <a:pt x="141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3214675" y="3406525"/>
              <a:ext cx="353625" cy="8975"/>
            </a:xfrm>
            <a:custGeom>
              <a:rect b="b" l="l" r="r" t="t"/>
              <a:pathLst>
                <a:path extrusionOk="0" h="359" w="14145">
                  <a:moveTo>
                    <a:pt x="1" y="1"/>
                  </a:moveTo>
                  <a:lnTo>
                    <a:pt x="1" y="359"/>
                  </a:lnTo>
                  <a:lnTo>
                    <a:pt x="14145" y="359"/>
                  </a:lnTo>
                  <a:lnTo>
                    <a:pt x="14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3214675" y="3246900"/>
              <a:ext cx="353625" cy="8475"/>
            </a:xfrm>
            <a:custGeom>
              <a:rect b="b" l="l" r="r" t="t"/>
              <a:pathLst>
                <a:path extrusionOk="0" h="339" w="14145">
                  <a:moveTo>
                    <a:pt x="1" y="0"/>
                  </a:moveTo>
                  <a:lnTo>
                    <a:pt x="1" y="338"/>
                  </a:lnTo>
                  <a:lnTo>
                    <a:pt x="14145" y="338"/>
                  </a:lnTo>
                  <a:lnTo>
                    <a:pt x="141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3214675" y="3087750"/>
              <a:ext cx="1598425" cy="8475"/>
            </a:xfrm>
            <a:custGeom>
              <a:rect b="b" l="l" r="r" t="t"/>
              <a:pathLst>
                <a:path extrusionOk="0" h="339" w="63937">
                  <a:moveTo>
                    <a:pt x="1" y="0"/>
                  </a:moveTo>
                  <a:lnTo>
                    <a:pt x="1" y="339"/>
                  </a:lnTo>
                  <a:lnTo>
                    <a:pt x="63936" y="339"/>
                  </a:lnTo>
                  <a:lnTo>
                    <a:pt x="639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4813075" y="2928600"/>
              <a:ext cx="114900" cy="805675"/>
            </a:xfrm>
            <a:custGeom>
              <a:rect b="b" l="l" r="r" t="t"/>
              <a:pathLst>
                <a:path extrusionOk="0" h="32227" w="4596">
                  <a:moveTo>
                    <a:pt x="0" y="1"/>
                  </a:moveTo>
                  <a:lnTo>
                    <a:pt x="0" y="32227"/>
                  </a:lnTo>
                  <a:lnTo>
                    <a:pt x="4595" y="32227"/>
                  </a:lnTo>
                  <a:lnTo>
                    <a:pt x="45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4274475" y="1834000"/>
              <a:ext cx="565975" cy="805675"/>
            </a:xfrm>
            <a:custGeom>
              <a:rect b="b" l="l" r="r" t="t"/>
              <a:pathLst>
                <a:path extrusionOk="0" h="32227" w="22639">
                  <a:moveTo>
                    <a:pt x="0" y="1"/>
                  </a:moveTo>
                  <a:lnTo>
                    <a:pt x="0" y="32227"/>
                  </a:lnTo>
                  <a:lnTo>
                    <a:pt x="22638" y="32227"/>
                  </a:lnTo>
                  <a:lnTo>
                    <a:pt x="22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4258550" y="1825050"/>
              <a:ext cx="597300" cy="18925"/>
            </a:xfrm>
            <a:custGeom>
              <a:rect b="b" l="l" r="r" t="t"/>
              <a:pathLst>
                <a:path extrusionOk="0" h="757" w="23892">
                  <a:moveTo>
                    <a:pt x="379" y="1"/>
                  </a:moveTo>
                  <a:cubicBezTo>
                    <a:pt x="180" y="1"/>
                    <a:pt x="1" y="160"/>
                    <a:pt x="1" y="379"/>
                  </a:cubicBezTo>
                  <a:cubicBezTo>
                    <a:pt x="1" y="578"/>
                    <a:pt x="180" y="757"/>
                    <a:pt x="399" y="757"/>
                  </a:cubicBezTo>
                  <a:lnTo>
                    <a:pt x="23514" y="757"/>
                  </a:lnTo>
                  <a:cubicBezTo>
                    <a:pt x="23713" y="757"/>
                    <a:pt x="23892" y="578"/>
                    <a:pt x="23892" y="379"/>
                  </a:cubicBezTo>
                  <a:cubicBezTo>
                    <a:pt x="23892" y="180"/>
                    <a:pt x="23713" y="1"/>
                    <a:pt x="23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4258550" y="2630225"/>
              <a:ext cx="597300" cy="19400"/>
            </a:xfrm>
            <a:custGeom>
              <a:rect b="b" l="l" r="r" t="t"/>
              <a:pathLst>
                <a:path extrusionOk="0" h="776" w="23892">
                  <a:moveTo>
                    <a:pt x="379" y="0"/>
                  </a:moveTo>
                  <a:cubicBezTo>
                    <a:pt x="180" y="20"/>
                    <a:pt x="1" y="179"/>
                    <a:pt x="1" y="398"/>
                  </a:cubicBezTo>
                  <a:cubicBezTo>
                    <a:pt x="1" y="597"/>
                    <a:pt x="180" y="776"/>
                    <a:pt x="399" y="776"/>
                  </a:cubicBezTo>
                  <a:lnTo>
                    <a:pt x="23514" y="776"/>
                  </a:lnTo>
                  <a:cubicBezTo>
                    <a:pt x="23713" y="776"/>
                    <a:pt x="23892" y="597"/>
                    <a:pt x="23892" y="378"/>
                  </a:cubicBezTo>
                  <a:cubicBezTo>
                    <a:pt x="23892" y="179"/>
                    <a:pt x="23713" y="0"/>
                    <a:pt x="234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4470400" y="2032925"/>
              <a:ext cx="174100" cy="264100"/>
            </a:xfrm>
            <a:custGeom>
              <a:rect b="b" l="l" r="r" t="t"/>
              <a:pathLst>
                <a:path extrusionOk="0" h="10564" w="6964">
                  <a:moveTo>
                    <a:pt x="2647" y="1"/>
                  </a:moveTo>
                  <a:cubicBezTo>
                    <a:pt x="1175" y="1"/>
                    <a:pt x="1" y="1194"/>
                    <a:pt x="1" y="2627"/>
                  </a:cubicBezTo>
                  <a:lnTo>
                    <a:pt x="1" y="7938"/>
                  </a:lnTo>
                  <a:cubicBezTo>
                    <a:pt x="1" y="9390"/>
                    <a:pt x="1195" y="10564"/>
                    <a:pt x="2647" y="10564"/>
                  </a:cubicBezTo>
                  <a:lnTo>
                    <a:pt x="4338" y="10564"/>
                  </a:lnTo>
                  <a:cubicBezTo>
                    <a:pt x="5790" y="10564"/>
                    <a:pt x="6963" y="9370"/>
                    <a:pt x="6963" y="7938"/>
                  </a:cubicBezTo>
                  <a:lnTo>
                    <a:pt x="6963" y="2627"/>
                  </a:lnTo>
                  <a:cubicBezTo>
                    <a:pt x="6963" y="1155"/>
                    <a:pt x="5770" y="1"/>
                    <a:pt x="4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4470400" y="2208975"/>
              <a:ext cx="74625" cy="356600"/>
            </a:xfrm>
            <a:custGeom>
              <a:rect b="b" l="l" r="r" t="t"/>
              <a:pathLst>
                <a:path extrusionOk="0" h="14264" w="2985">
                  <a:moveTo>
                    <a:pt x="1493" y="1"/>
                  </a:moveTo>
                  <a:cubicBezTo>
                    <a:pt x="677" y="1"/>
                    <a:pt x="1" y="657"/>
                    <a:pt x="1" y="1493"/>
                  </a:cubicBezTo>
                  <a:lnTo>
                    <a:pt x="1" y="12772"/>
                  </a:lnTo>
                  <a:cubicBezTo>
                    <a:pt x="1" y="13588"/>
                    <a:pt x="677" y="14264"/>
                    <a:pt x="1493" y="14264"/>
                  </a:cubicBezTo>
                  <a:cubicBezTo>
                    <a:pt x="2309" y="14264"/>
                    <a:pt x="2985" y="13588"/>
                    <a:pt x="2985" y="12752"/>
                  </a:cubicBezTo>
                  <a:lnTo>
                    <a:pt x="2985" y="1493"/>
                  </a:lnTo>
                  <a:cubicBezTo>
                    <a:pt x="2985" y="657"/>
                    <a:pt x="2309" y="1"/>
                    <a:pt x="14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4412725" y="2065250"/>
              <a:ext cx="44775" cy="213375"/>
            </a:xfrm>
            <a:custGeom>
              <a:rect b="b" l="l" r="r" t="t"/>
              <a:pathLst>
                <a:path extrusionOk="0" h="8535" w="1791">
                  <a:moveTo>
                    <a:pt x="896" y="1"/>
                  </a:moveTo>
                  <a:cubicBezTo>
                    <a:pt x="398" y="1"/>
                    <a:pt x="0" y="399"/>
                    <a:pt x="0" y="896"/>
                  </a:cubicBezTo>
                  <a:lnTo>
                    <a:pt x="0" y="7640"/>
                  </a:lnTo>
                  <a:cubicBezTo>
                    <a:pt x="0" y="8137"/>
                    <a:pt x="398" y="8535"/>
                    <a:pt x="896" y="8535"/>
                  </a:cubicBezTo>
                  <a:cubicBezTo>
                    <a:pt x="1393" y="8535"/>
                    <a:pt x="1791" y="8137"/>
                    <a:pt x="1791" y="7640"/>
                  </a:cubicBezTo>
                  <a:lnTo>
                    <a:pt x="1791" y="896"/>
                  </a:lnTo>
                  <a:cubicBezTo>
                    <a:pt x="1791" y="399"/>
                    <a:pt x="1393" y="1"/>
                    <a:pt x="8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4657400" y="2064275"/>
              <a:ext cx="44775" cy="213375"/>
            </a:xfrm>
            <a:custGeom>
              <a:rect b="b" l="l" r="r" t="t"/>
              <a:pathLst>
                <a:path extrusionOk="0" h="8535" w="1791">
                  <a:moveTo>
                    <a:pt x="896" y="0"/>
                  </a:moveTo>
                  <a:cubicBezTo>
                    <a:pt x="398" y="0"/>
                    <a:pt x="1" y="398"/>
                    <a:pt x="1" y="895"/>
                  </a:cubicBezTo>
                  <a:lnTo>
                    <a:pt x="1" y="7639"/>
                  </a:lnTo>
                  <a:cubicBezTo>
                    <a:pt x="1" y="8136"/>
                    <a:pt x="398" y="8534"/>
                    <a:pt x="896" y="8534"/>
                  </a:cubicBezTo>
                  <a:cubicBezTo>
                    <a:pt x="1393" y="8534"/>
                    <a:pt x="1791" y="8136"/>
                    <a:pt x="1791" y="7639"/>
                  </a:cubicBezTo>
                  <a:lnTo>
                    <a:pt x="1791" y="895"/>
                  </a:lnTo>
                  <a:cubicBezTo>
                    <a:pt x="1791" y="398"/>
                    <a:pt x="1393" y="0"/>
                    <a:pt x="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4569875" y="2208975"/>
              <a:ext cx="74625" cy="356600"/>
            </a:xfrm>
            <a:custGeom>
              <a:rect b="b" l="l" r="r" t="t"/>
              <a:pathLst>
                <a:path extrusionOk="0" h="14264" w="2985">
                  <a:moveTo>
                    <a:pt x="1492" y="1"/>
                  </a:moveTo>
                  <a:cubicBezTo>
                    <a:pt x="677" y="1"/>
                    <a:pt x="1" y="657"/>
                    <a:pt x="1" y="1493"/>
                  </a:cubicBezTo>
                  <a:lnTo>
                    <a:pt x="1" y="12772"/>
                  </a:lnTo>
                  <a:cubicBezTo>
                    <a:pt x="1" y="13588"/>
                    <a:pt x="677" y="14264"/>
                    <a:pt x="1492" y="14264"/>
                  </a:cubicBezTo>
                  <a:cubicBezTo>
                    <a:pt x="2308" y="14264"/>
                    <a:pt x="2984" y="13588"/>
                    <a:pt x="2984" y="12752"/>
                  </a:cubicBezTo>
                  <a:lnTo>
                    <a:pt x="2984" y="1493"/>
                  </a:lnTo>
                  <a:cubicBezTo>
                    <a:pt x="2984" y="657"/>
                    <a:pt x="2308" y="1"/>
                    <a:pt x="1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4497275" y="1898525"/>
              <a:ext cx="120375" cy="109200"/>
            </a:xfrm>
            <a:custGeom>
              <a:rect b="b" l="l" r="r" t="t"/>
              <a:pathLst>
                <a:path extrusionOk="0" h="4368" w="4815">
                  <a:moveTo>
                    <a:pt x="2407" y="1"/>
                  </a:moveTo>
                  <a:cubicBezTo>
                    <a:pt x="1845" y="1"/>
                    <a:pt x="1283" y="215"/>
                    <a:pt x="856" y="642"/>
                  </a:cubicBezTo>
                  <a:cubicBezTo>
                    <a:pt x="0" y="1498"/>
                    <a:pt x="0" y="2870"/>
                    <a:pt x="856" y="3726"/>
                  </a:cubicBezTo>
                  <a:cubicBezTo>
                    <a:pt x="1283" y="4153"/>
                    <a:pt x="1845" y="4367"/>
                    <a:pt x="2407" y="4367"/>
                  </a:cubicBezTo>
                  <a:cubicBezTo>
                    <a:pt x="2969" y="4367"/>
                    <a:pt x="3531" y="4153"/>
                    <a:pt x="3959" y="3726"/>
                  </a:cubicBezTo>
                  <a:cubicBezTo>
                    <a:pt x="4814" y="2870"/>
                    <a:pt x="4814" y="1498"/>
                    <a:pt x="3959" y="642"/>
                  </a:cubicBezTo>
                  <a:cubicBezTo>
                    <a:pt x="3531" y="215"/>
                    <a:pt x="2969" y="1"/>
                    <a:pt x="2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4361500" y="2754050"/>
              <a:ext cx="260625" cy="157175"/>
            </a:xfrm>
            <a:custGeom>
              <a:rect b="b" l="l" r="r" t="t"/>
              <a:pathLst>
                <a:path extrusionOk="0" h="6287" w="10425">
                  <a:moveTo>
                    <a:pt x="0" y="0"/>
                  </a:moveTo>
                  <a:lnTo>
                    <a:pt x="0" y="6286"/>
                  </a:lnTo>
                  <a:lnTo>
                    <a:pt x="10424" y="6286"/>
                  </a:lnTo>
                  <a:lnTo>
                    <a:pt x="10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4622100" y="2754050"/>
              <a:ext cx="64175" cy="157175"/>
            </a:xfrm>
            <a:custGeom>
              <a:rect b="b" l="l" r="r" t="t"/>
              <a:pathLst>
                <a:path extrusionOk="0" h="6287" w="2567">
                  <a:moveTo>
                    <a:pt x="0" y="0"/>
                  </a:moveTo>
                  <a:lnTo>
                    <a:pt x="0" y="6286"/>
                  </a:lnTo>
                  <a:lnTo>
                    <a:pt x="2566" y="6286"/>
                  </a:lnTo>
                  <a:lnTo>
                    <a:pt x="25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4442075" y="2782400"/>
              <a:ext cx="99475" cy="99475"/>
            </a:xfrm>
            <a:custGeom>
              <a:rect b="b" l="l" r="r" t="t"/>
              <a:pathLst>
                <a:path extrusionOk="0" h="3979" w="3979">
                  <a:moveTo>
                    <a:pt x="1393" y="0"/>
                  </a:moveTo>
                  <a:lnTo>
                    <a:pt x="1393" y="1393"/>
                  </a:lnTo>
                  <a:lnTo>
                    <a:pt x="0" y="1393"/>
                  </a:lnTo>
                  <a:lnTo>
                    <a:pt x="0" y="2626"/>
                  </a:lnTo>
                  <a:lnTo>
                    <a:pt x="1393" y="2626"/>
                  </a:lnTo>
                  <a:lnTo>
                    <a:pt x="1393" y="3979"/>
                  </a:lnTo>
                  <a:lnTo>
                    <a:pt x="2586" y="3979"/>
                  </a:lnTo>
                  <a:lnTo>
                    <a:pt x="2586" y="2626"/>
                  </a:lnTo>
                  <a:lnTo>
                    <a:pt x="3979" y="2626"/>
                  </a:lnTo>
                  <a:lnTo>
                    <a:pt x="3979" y="1393"/>
                  </a:lnTo>
                  <a:lnTo>
                    <a:pt x="2586" y="1393"/>
                  </a:lnTo>
                  <a:lnTo>
                    <a:pt x="2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3896000" y="2513850"/>
              <a:ext cx="237750" cy="397375"/>
            </a:xfrm>
            <a:custGeom>
              <a:rect b="b" l="l" r="r" t="t"/>
              <a:pathLst>
                <a:path extrusionOk="0" h="15895" w="9510">
                  <a:moveTo>
                    <a:pt x="4755" y="0"/>
                  </a:moveTo>
                  <a:cubicBezTo>
                    <a:pt x="2149" y="0"/>
                    <a:pt x="1" y="2129"/>
                    <a:pt x="1" y="4754"/>
                  </a:cubicBezTo>
                  <a:lnTo>
                    <a:pt x="996" y="4754"/>
                  </a:lnTo>
                  <a:cubicBezTo>
                    <a:pt x="996" y="2686"/>
                    <a:pt x="2686" y="995"/>
                    <a:pt x="4755" y="995"/>
                  </a:cubicBezTo>
                  <a:cubicBezTo>
                    <a:pt x="6824" y="995"/>
                    <a:pt x="8515" y="2686"/>
                    <a:pt x="8515" y="4754"/>
                  </a:cubicBezTo>
                  <a:lnTo>
                    <a:pt x="8515" y="15894"/>
                  </a:lnTo>
                  <a:lnTo>
                    <a:pt x="9510" y="15894"/>
                  </a:lnTo>
                  <a:lnTo>
                    <a:pt x="9510" y="4754"/>
                  </a:lnTo>
                  <a:cubicBezTo>
                    <a:pt x="9510" y="2149"/>
                    <a:pt x="7381" y="0"/>
                    <a:pt x="47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4154625" y="2869925"/>
              <a:ext cx="24875" cy="41300"/>
            </a:xfrm>
            <a:custGeom>
              <a:rect b="b" l="l" r="r" t="t"/>
              <a:pathLst>
                <a:path extrusionOk="0" h="1652" w="995">
                  <a:moveTo>
                    <a:pt x="0" y="0"/>
                  </a:moveTo>
                  <a:lnTo>
                    <a:pt x="0" y="1651"/>
                  </a:lnTo>
                  <a:lnTo>
                    <a:pt x="995" y="1651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3363875" y="2896775"/>
              <a:ext cx="24900" cy="14450"/>
            </a:xfrm>
            <a:custGeom>
              <a:rect b="b" l="l" r="r" t="t"/>
              <a:pathLst>
                <a:path extrusionOk="0" h="578" w="996">
                  <a:moveTo>
                    <a:pt x="1" y="1"/>
                  </a:moveTo>
                  <a:lnTo>
                    <a:pt x="1" y="577"/>
                  </a:lnTo>
                  <a:lnTo>
                    <a:pt x="995" y="577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3319625" y="2896775"/>
              <a:ext cx="24875" cy="14450"/>
            </a:xfrm>
            <a:custGeom>
              <a:rect b="b" l="l" r="r" t="t"/>
              <a:pathLst>
                <a:path extrusionOk="0" h="578" w="995">
                  <a:moveTo>
                    <a:pt x="0" y="1"/>
                  </a:moveTo>
                  <a:lnTo>
                    <a:pt x="0" y="577"/>
                  </a:lnTo>
                  <a:lnTo>
                    <a:pt x="995" y="577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2785000" y="3279700"/>
              <a:ext cx="323775" cy="454575"/>
            </a:xfrm>
            <a:custGeom>
              <a:rect b="b" l="l" r="r" t="t"/>
              <a:pathLst>
                <a:path extrusionOk="0" h="18183" w="12951">
                  <a:moveTo>
                    <a:pt x="1" y="1"/>
                  </a:moveTo>
                  <a:lnTo>
                    <a:pt x="1" y="18183"/>
                  </a:lnTo>
                  <a:lnTo>
                    <a:pt x="12951" y="18183"/>
                  </a:lnTo>
                  <a:lnTo>
                    <a:pt x="12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2798425" y="3267775"/>
              <a:ext cx="298425" cy="11475"/>
            </a:xfrm>
            <a:custGeom>
              <a:rect b="b" l="l" r="r" t="t"/>
              <a:pathLst>
                <a:path extrusionOk="0" h="459" w="11937">
                  <a:moveTo>
                    <a:pt x="1" y="1"/>
                  </a:moveTo>
                  <a:lnTo>
                    <a:pt x="1" y="458"/>
                  </a:lnTo>
                  <a:lnTo>
                    <a:pt x="11936" y="458"/>
                  </a:lnTo>
                  <a:lnTo>
                    <a:pt x="119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2785000" y="3165325"/>
              <a:ext cx="324275" cy="102975"/>
            </a:xfrm>
            <a:custGeom>
              <a:rect b="b" l="l" r="r" t="t"/>
              <a:pathLst>
                <a:path extrusionOk="0" h="4119" w="12971">
                  <a:moveTo>
                    <a:pt x="4099" y="1"/>
                  </a:moveTo>
                  <a:cubicBezTo>
                    <a:pt x="1851" y="1"/>
                    <a:pt x="1" y="1851"/>
                    <a:pt x="1" y="4118"/>
                  </a:cubicBezTo>
                  <a:lnTo>
                    <a:pt x="12971" y="4118"/>
                  </a:lnTo>
                  <a:cubicBezTo>
                    <a:pt x="12971" y="1851"/>
                    <a:pt x="11121" y="1"/>
                    <a:pt x="88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2744725" y="3684525"/>
              <a:ext cx="134300" cy="49750"/>
            </a:xfrm>
            <a:custGeom>
              <a:rect b="b" l="l" r="r" t="t"/>
              <a:pathLst>
                <a:path extrusionOk="0" h="1990" w="5372">
                  <a:moveTo>
                    <a:pt x="1990" y="1"/>
                  </a:moveTo>
                  <a:cubicBezTo>
                    <a:pt x="896" y="1"/>
                    <a:pt x="0" y="896"/>
                    <a:pt x="0" y="1990"/>
                  </a:cubicBezTo>
                  <a:lnTo>
                    <a:pt x="5371" y="1990"/>
                  </a:lnTo>
                  <a:cubicBezTo>
                    <a:pt x="5352" y="896"/>
                    <a:pt x="4456" y="1"/>
                    <a:pt x="33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2601000" y="3874000"/>
              <a:ext cx="2411025" cy="140775"/>
            </a:xfrm>
            <a:custGeom>
              <a:rect b="b" l="l" r="r" t="t"/>
              <a:pathLst>
                <a:path extrusionOk="0" h="5631" w="96441">
                  <a:moveTo>
                    <a:pt x="48220" y="1"/>
                  </a:moveTo>
                  <a:cubicBezTo>
                    <a:pt x="21584" y="1"/>
                    <a:pt x="0" y="1254"/>
                    <a:pt x="0" y="2826"/>
                  </a:cubicBezTo>
                  <a:cubicBezTo>
                    <a:pt x="0" y="4377"/>
                    <a:pt x="21584" y="5630"/>
                    <a:pt x="48220" y="5630"/>
                  </a:cubicBezTo>
                  <a:cubicBezTo>
                    <a:pt x="74857" y="5630"/>
                    <a:pt x="96440" y="4377"/>
                    <a:pt x="96440" y="2826"/>
                  </a:cubicBezTo>
                  <a:cubicBezTo>
                    <a:pt x="96440" y="1254"/>
                    <a:pt x="74857" y="1"/>
                    <a:pt x="48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3376800" y="2230375"/>
              <a:ext cx="67175" cy="71125"/>
            </a:xfrm>
            <a:custGeom>
              <a:rect b="b" l="l" r="r" t="t"/>
              <a:pathLst>
                <a:path extrusionOk="0" h="2845" w="2687">
                  <a:moveTo>
                    <a:pt x="1573" y="0"/>
                  </a:moveTo>
                  <a:lnTo>
                    <a:pt x="1" y="995"/>
                  </a:lnTo>
                  <a:cubicBezTo>
                    <a:pt x="1" y="995"/>
                    <a:pt x="737" y="1771"/>
                    <a:pt x="1592" y="2845"/>
                  </a:cubicBezTo>
                  <a:lnTo>
                    <a:pt x="2686" y="1393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B75C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3368350" y="2226900"/>
              <a:ext cx="427725" cy="237025"/>
            </a:xfrm>
            <a:custGeom>
              <a:rect b="b" l="l" r="r" t="t"/>
              <a:pathLst>
                <a:path extrusionOk="0" h="9481" w="17109">
                  <a:moveTo>
                    <a:pt x="13369" y="0"/>
                  </a:moveTo>
                  <a:cubicBezTo>
                    <a:pt x="13349" y="40"/>
                    <a:pt x="13309" y="139"/>
                    <a:pt x="13269" y="219"/>
                  </a:cubicBezTo>
                  <a:lnTo>
                    <a:pt x="13170" y="477"/>
                  </a:lnTo>
                  <a:cubicBezTo>
                    <a:pt x="13110" y="637"/>
                    <a:pt x="13011" y="816"/>
                    <a:pt x="12931" y="975"/>
                  </a:cubicBezTo>
                  <a:lnTo>
                    <a:pt x="12394" y="1930"/>
                  </a:lnTo>
                  <a:cubicBezTo>
                    <a:pt x="12036" y="2566"/>
                    <a:pt x="11658" y="3163"/>
                    <a:pt x="11200" y="3720"/>
                  </a:cubicBezTo>
                  <a:cubicBezTo>
                    <a:pt x="10803" y="4277"/>
                    <a:pt x="10345" y="4754"/>
                    <a:pt x="9848" y="5172"/>
                  </a:cubicBezTo>
                  <a:cubicBezTo>
                    <a:pt x="9609" y="5351"/>
                    <a:pt x="9390" y="5490"/>
                    <a:pt x="9151" y="5650"/>
                  </a:cubicBezTo>
                  <a:lnTo>
                    <a:pt x="8972" y="5749"/>
                  </a:lnTo>
                  <a:lnTo>
                    <a:pt x="8793" y="5809"/>
                  </a:lnTo>
                  <a:cubicBezTo>
                    <a:pt x="8714" y="5848"/>
                    <a:pt x="8674" y="5848"/>
                    <a:pt x="8634" y="5868"/>
                  </a:cubicBezTo>
                  <a:lnTo>
                    <a:pt x="8594" y="5868"/>
                  </a:lnTo>
                  <a:cubicBezTo>
                    <a:pt x="8654" y="5868"/>
                    <a:pt x="8495" y="5868"/>
                    <a:pt x="8276" y="5789"/>
                  </a:cubicBezTo>
                  <a:cubicBezTo>
                    <a:pt x="8018" y="5689"/>
                    <a:pt x="7759" y="5570"/>
                    <a:pt x="7520" y="5411"/>
                  </a:cubicBezTo>
                  <a:cubicBezTo>
                    <a:pt x="6923" y="5013"/>
                    <a:pt x="6386" y="4595"/>
                    <a:pt x="5869" y="4118"/>
                  </a:cubicBezTo>
                  <a:cubicBezTo>
                    <a:pt x="5292" y="3621"/>
                    <a:pt x="4775" y="3083"/>
                    <a:pt x="4238" y="2526"/>
                  </a:cubicBezTo>
                  <a:cubicBezTo>
                    <a:pt x="3979" y="2228"/>
                    <a:pt x="3721" y="1969"/>
                    <a:pt x="3482" y="1671"/>
                  </a:cubicBezTo>
                  <a:cubicBezTo>
                    <a:pt x="3223" y="1373"/>
                    <a:pt x="2985" y="1074"/>
                    <a:pt x="2746" y="796"/>
                  </a:cubicBezTo>
                  <a:lnTo>
                    <a:pt x="1" y="2924"/>
                  </a:lnTo>
                  <a:cubicBezTo>
                    <a:pt x="299" y="3282"/>
                    <a:pt x="538" y="3601"/>
                    <a:pt x="816" y="3919"/>
                  </a:cubicBezTo>
                  <a:cubicBezTo>
                    <a:pt x="1095" y="4257"/>
                    <a:pt x="1393" y="4555"/>
                    <a:pt x="1672" y="4874"/>
                  </a:cubicBezTo>
                  <a:cubicBezTo>
                    <a:pt x="2229" y="5490"/>
                    <a:pt x="2806" y="6107"/>
                    <a:pt x="3442" y="6704"/>
                  </a:cubicBezTo>
                  <a:cubicBezTo>
                    <a:pt x="4099" y="7360"/>
                    <a:pt x="4815" y="7937"/>
                    <a:pt x="5571" y="8435"/>
                  </a:cubicBezTo>
                  <a:cubicBezTo>
                    <a:pt x="6008" y="8693"/>
                    <a:pt x="6486" y="8952"/>
                    <a:pt x="6963" y="9151"/>
                  </a:cubicBezTo>
                  <a:cubicBezTo>
                    <a:pt x="7262" y="9270"/>
                    <a:pt x="7560" y="9369"/>
                    <a:pt x="7858" y="9429"/>
                  </a:cubicBezTo>
                  <a:cubicBezTo>
                    <a:pt x="8085" y="9467"/>
                    <a:pt x="8336" y="9481"/>
                    <a:pt x="8581" y="9481"/>
                  </a:cubicBezTo>
                  <a:cubicBezTo>
                    <a:pt x="8722" y="9481"/>
                    <a:pt x="8861" y="9476"/>
                    <a:pt x="8992" y="9469"/>
                  </a:cubicBezTo>
                  <a:cubicBezTo>
                    <a:pt x="9092" y="9449"/>
                    <a:pt x="9231" y="9449"/>
                    <a:pt x="9330" y="9429"/>
                  </a:cubicBezTo>
                  <a:lnTo>
                    <a:pt x="9470" y="9389"/>
                  </a:lnTo>
                  <a:lnTo>
                    <a:pt x="9569" y="9369"/>
                  </a:lnTo>
                  <a:cubicBezTo>
                    <a:pt x="9708" y="9330"/>
                    <a:pt x="9868" y="9290"/>
                    <a:pt x="9987" y="9250"/>
                  </a:cubicBezTo>
                  <a:lnTo>
                    <a:pt x="10385" y="9091"/>
                  </a:lnTo>
                  <a:lnTo>
                    <a:pt x="10763" y="8932"/>
                  </a:lnTo>
                  <a:cubicBezTo>
                    <a:pt x="11240" y="8673"/>
                    <a:pt x="11678" y="8395"/>
                    <a:pt x="12115" y="8096"/>
                  </a:cubicBezTo>
                  <a:cubicBezTo>
                    <a:pt x="12851" y="7539"/>
                    <a:pt x="13548" y="6863"/>
                    <a:pt x="14164" y="6147"/>
                  </a:cubicBezTo>
                  <a:cubicBezTo>
                    <a:pt x="14741" y="5451"/>
                    <a:pt x="15298" y="4715"/>
                    <a:pt x="15756" y="3979"/>
                  </a:cubicBezTo>
                  <a:cubicBezTo>
                    <a:pt x="16014" y="3601"/>
                    <a:pt x="16233" y="3223"/>
                    <a:pt x="16452" y="2865"/>
                  </a:cubicBezTo>
                  <a:cubicBezTo>
                    <a:pt x="16552" y="2686"/>
                    <a:pt x="16691" y="2487"/>
                    <a:pt x="16790" y="2288"/>
                  </a:cubicBezTo>
                  <a:lnTo>
                    <a:pt x="16929" y="1989"/>
                  </a:lnTo>
                  <a:cubicBezTo>
                    <a:pt x="17009" y="1890"/>
                    <a:pt x="17029" y="1810"/>
                    <a:pt x="17109" y="1671"/>
                  </a:cubicBezTo>
                  <a:lnTo>
                    <a:pt x="133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3368350" y="2226900"/>
              <a:ext cx="427725" cy="237025"/>
            </a:xfrm>
            <a:custGeom>
              <a:rect b="b" l="l" r="r" t="t"/>
              <a:pathLst>
                <a:path extrusionOk="0" h="9481" w="17109">
                  <a:moveTo>
                    <a:pt x="13369" y="0"/>
                  </a:moveTo>
                  <a:cubicBezTo>
                    <a:pt x="13349" y="40"/>
                    <a:pt x="13309" y="139"/>
                    <a:pt x="13269" y="219"/>
                  </a:cubicBezTo>
                  <a:lnTo>
                    <a:pt x="13170" y="477"/>
                  </a:lnTo>
                  <a:cubicBezTo>
                    <a:pt x="13110" y="637"/>
                    <a:pt x="13011" y="816"/>
                    <a:pt x="12931" y="975"/>
                  </a:cubicBezTo>
                  <a:lnTo>
                    <a:pt x="12394" y="1930"/>
                  </a:lnTo>
                  <a:cubicBezTo>
                    <a:pt x="12036" y="2566"/>
                    <a:pt x="11658" y="3163"/>
                    <a:pt x="11200" y="3720"/>
                  </a:cubicBezTo>
                  <a:cubicBezTo>
                    <a:pt x="10803" y="4277"/>
                    <a:pt x="10345" y="4754"/>
                    <a:pt x="9848" y="5172"/>
                  </a:cubicBezTo>
                  <a:cubicBezTo>
                    <a:pt x="9609" y="5351"/>
                    <a:pt x="9390" y="5490"/>
                    <a:pt x="9151" y="5650"/>
                  </a:cubicBezTo>
                  <a:lnTo>
                    <a:pt x="8972" y="5749"/>
                  </a:lnTo>
                  <a:lnTo>
                    <a:pt x="8793" y="5809"/>
                  </a:lnTo>
                  <a:cubicBezTo>
                    <a:pt x="8714" y="5848"/>
                    <a:pt x="8674" y="5848"/>
                    <a:pt x="8634" y="5868"/>
                  </a:cubicBezTo>
                  <a:lnTo>
                    <a:pt x="8594" y="5868"/>
                  </a:lnTo>
                  <a:cubicBezTo>
                    <a:pt x="8654" y="5868"/>
                    <a:pt x="8495" y="5868"/>
                    <a:pt x="8276" y="5789"/>
                  </a:cubicBezTo>
                  <a:cubicBezTo>
                    <a:pt x="8018" y="5689"/>
                    <a:pt x="7759" y="5570"/>
                    <a:pt x="7520" y="5411"/>
                  </a:cubicBezTo>
                  <a:cubicBezTo>
                    <a:pt x="6923" y="5013"/>
                    <a:pt x="6386" y="4595"/>
                    <a:pt x="5869" y="4118"/>
                  </a:cubicBezTo>
                  <a:cubicBezTo>
                    <a:pt x="5292" y="3621"/>
                    <a:pt x="4775" y="3083"/>
                    <a:pt x="4238" y="2526"/>
                  </a:cubicBezTo>
                  <a:cubicBezTo>
                    <a:pt x="3979" y="2228"/>
                    <a:pt x="3721" y="1969"/>
                    <a:pt x="3482" y="1671"/>
                  </a:cubicBezTo>
                  <a:cubicBezTo>
                    <a:pt x="3223" y="1373"/>
                    <a:pt x="2985" y="1074"/>
                    <a:pt x="2746" y="796"/>
                  </a:cubicBezTo>
                  <a:lnTo>
                    <a:pt x="1" y="2924"/>
                  </a:lnTo>
                  <a:cubicBezTo>
                    <a:pt x="299" y="3282"/>
                    <a:pt x="538" y="3601"/>
                    <a:pt x="816" y="3919"/>
                  </a:cubicBezTo>
                  <a:cubicBezTo>
                    <a:pt x="1095" y="4257"/>
                    <a:pt x="1393" y="4555"/>
                    <a:pt x="1672" y="4874"/>
                  </a:cubicBezTo>
                  <a:cubicBezTo>
                    <a:pt x="2229" y="5490"/>
                    <a:pt x="2806" y="6107"/>
                    <a:pt x="3442" y="6704"/>
                  </a:cubicBezTo>
                  <a:cubicBezTo>
                    <a:pt x="4099" y="7360"/>
                    <a:pt x="4815" y="7937"/>
                    <a:pt x="5571" y="8435"/>
                  </a:cubicBezTo>
                  <a:cubicBezTo>
                    <a:pt x="6008" y="8693"/>
                    <a:pt x="6486" y="8952"/>
                    <a:pt x="6963" y="9151"/>
                  </a:cubicBezTo>
                  <a:cubicBezTo>
                    <a:pt x="7262" y="9270"/>
                    <a:pt x="7560" y="9369"/>
                    <a:pt x="7858" y="9429"/>
                  </a:cubicBezTo>
                  <a:cubicBezTo>
                    <a:pt x="8085" y="9467"/>
                    <a:pt x="8336" y="9481"/>
                    <a:pt x="8581" y="9481"/>
                  </a:cubicBezTo>
                  <a:cubicBezTo>
                    <a:pt x="8722" y="9481"/>
                    <a:pt x="8861" y="9476"/>
                    <a:pt x="8992" y="9469"/>
                  </a:cubicBezTo>
                  <a:cubicBezTo>
                    <a:pt x="9092" y="9449"/>
                    <a:pt x="9231" y="9449"/>
                    <a:pt x="9330" y="9429"/>
                  </a:cubicBezTo>
                  <a:lnTo>
                    <a:pt x="9470" y="9389"/>
                  </a:lnTo>
                  <a:lnTo>
                    <a:pt x="9569" y="9369"/>
                  </a:lnTo>
                  <a:cubicBezTo>
                    <a:pt x="9708" y="9330"/>
                    <a:pt x="9868" y="9290"/>
                    <a:pt x="9987" y="9250"/>
                  </a:cubicBezTo>
                  <a:lnTo>
                    <a:pt x="10385" y="9091"/>
                  </a:lnTo>
                  <a:lnTo>
                    <a:pt x="10763" y="8932"/>
                  </a:lnTo>
                  <a:cubicBezTo>
                    <a:pt x="11240" y="8673"/>
                    <a:pt x="11678" y="8395"/>
                    <a:pt x="12115" y="8096"/>
                  </a:cubicBezTo>
                  <a:cubicBezTo>
                    <a:pt x="12851" y="7539"/>
                    <a:pt x="13548" y="6863"/>
                    <a:pt x="14164" y="6147"/>
                  </a:cubicBezTo>
                  <a:cubicBezTo>
                    <a:pt x="14741" y="5451"/>
                    <a:pt x="15298" y="4715"/>
                    <a:pt x="15756" y="3979"/>
                  </a:cubicBezTo>
                  <a:cubicBezTo>
                    <a:pt x="16014" y="3601"/>
                    <a:pt x="16233" y="3223"/>
                    <a:pt x="16452" y="2865"/>
                  </a:cubicBezTo>
                  <a:cubicBezTo>
                    <a:pt x="16552" y="2686"/>
                    <a:pt x="16691" y="2487"/>
                    <a:pt x="16790" y="2288"/>
                  </a:cubicBezTo>
                  <a:lnTo>
                    <a:pt x="16929" y="1989"/>
                  </a:lnTo>
                  <a:cubicBezTo>
                    <a:pt x="17009" y="1890"/>
                    <a:pt x="17029" y="1810"/>
                    <a:pt x="17109" y="1671"/>
                  </a:cubicBezTo>
                  <a:lnTo>
                    <a:pt x="13369" y="0"/>
                  </a:lnTo>
                  <a:close/>
                </a:path>
              </a:pathLst>
            </a:custGeom>
            <a:solidFill>
              <a:srgbClr val="FFFFFF">
                <a:alpha val="56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3782125" y="2881350"/>
              <a:ext cx="200950" cy="380475"/>
            </a:xfrm>
            <a:custGeom>
              <a:rect b="b" l="l" r="r" t="t"/>
              <a:pathLst>
                <a:path extrusionOk="0" h="15219" w="8038">
                  <a:moveTo>
                    <a:pt x="1055" y="1"/>
                  </a:moveTo>
                  <a:lnTo>
                    <a:pt x="1" y="15219"/>
                  </a:lnTo>
                  <a:lnTo>
                    <a:pt x="8037" y="15219"/>
                  </a:lnTo>
                  <a:lnTo>
                    <a:pt x="49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3782125" y="2881350"/>
              <a:ext cx="200950" cy="380475"/>
            </a:xfrm>
            <a:custGeom>
              <a:rect b="b" l="l" r="r" t="t"/>
              <a:pathLst>
                <a:path extrusionOk="0" h="15219" w="8038">
                  <a:moveTo>
                    <a:pt x="1055" y="1"/>
                  </a:moveTo>
                  <a:lnTo>
                    <a:pt x="1" y="15219"/>
                  </a:lnTo>
                  <a:lnTo>
                    <a:pt x="8037" y="15219"/>
                  </a:lnTo>
                  <a:lnTo>
                    <a:pt x="49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3771675" y="3769075"/>
              <a:ext cx="53750" cy="118875"/>
            </a:xfrm>
            <a:custGeom>
              <a:rect b="b" l="l" r="r" t="t"/>
              <a:pathLst>
                <a:path extrusionOk="0" h="4755" w="2150">
                  <a:moveTo>
                    <a:pt x="1" y="0"/>
                  </a:moveTo>
                  <a:lnTo>
                    <a:pt x="100" y="4755"/>
                  </a:lnTo>
                  <a:lnTo>
                    <a:pt x="2149" y="4755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rgbClr val="B75C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4034775" y="3769075"/>
              <a:ext cx="74100" cy="118875"/>
            </a:xfrm>
            <a:custGeom>
              <a:rect b="b" l="l" r="r" t="t"/>
              <a:pathLst>
                <a:path extrusionOk="0" h="4755" w="2964">
                  <a:moveTo>
                    <a:pt x="0" y="0"/>
                  </a:moveTo>
                  <a:lnTo>
                    <a:pt x="915" y="4755"/>
                  </a:lnTo>
                  <a:lnTo>
                    <a:pt x="2964" y="4755"/>
                  </a:lnTo>
                  <a:lnTo>
                    <a:pt x="2029" y="0"/>
                  </a:lnTo>
                  <a:close/>
                </a:path>
              </a:pathLst>
            </a:custGeom>
            <a:solidFill>
              <a:srgbClr val="B75C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3968625" y="3882150"/>
              <a:ext cx="156175" cy="58525"/>
            </a:xfrm>
            <a:custGeom>
              <a:rect b="b" l="l" r="r" t="t"/>
              <a:pathLst>
                <a:path extrusionOk="0" h="2341" w="6247">
                  <a:moveTo>
                    <a:pt x="3337" y="1"/>
                  </a:moveTo>
                  <a:cubicBezTo>
                    <a:pt x="3234" y="1"/>
                    <a:pt x="3142" y="58"/>
                    <a:pt x="3064" y="152"/>
                  </a:cubicBezTo>
                  <a:cubicBezTo>
                    <a:pt x="2547" y="590"/>
                    <a:pt x="1950" y="1067"/>
                    <a:pt x="358" y="1425"/>
                  </a:cubicBezTo>
                  <a:cubicBezTo>
                    <a:pt x="0" y="1485"/>
                    <a:pt x="100" y="2340"/>
                    <a:pt x="955" y="2340"/>
                  </a:cubicBezTo>
                  <a:cubicBezTo>
                    <a:pt x="1791" y="2340"/>
                    <a:pt x="3084" y="2261"/>
                    <a:pt x="3720" y="2261"/>
                  </a:cubicBezTo>
                  <a:cubicBezTo>
                    <a:pt x="4735" y="2261"/>
                    <a:pt x="5133" y="2320"/>
                    <a:pt x="5928" y="2320"/>
                  </a:cubicBezTo>
                  <a:lnTo>
                    <a:pt x="5968" y="2320"/>
                  </a:lnTo>
                  <a:cubicBezTo>
                    <a:pt x="6147" y="2301"/>
                    <a:pt x="6247" y="2141"/>
                    <a:pt x="6227" y="1962"/>
                  </a:cubicBezTo>
                  <a:lnTo>
                    <a:pt x="5869" y="152"/>
                  </a:lnTo>
                  <a:cubicBezTo>
                    <a:pt x="5849" y="53"/>
                    <a:pt x="5769" y="13"/>
                    <a:pt x="5709" y="13"/>
                  </a:cubicBezTo>
                  <a:lnTo>
                    <a:pt x="3422" y="13"/>
                  </a:lnTo>
                  <a:cubicBezTo>
                    <a:pt x="3393" y="5"/>
                    <a:pt x="3365" y="1"/>
                    <a:pt x="3337" y="1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3669725" y="3882450"/>
              <a:ext cx="175575" cy="58225"/>
            </a:xfrm>
            <a:custGeom>
              <a:rect b="b" l="l" r="r" t="t"/>
              <a:pathLst>
                <a:path extrusionOk="0" h="2329" w="7023">
                  <a:moveTo>
                    <a:pt x="4198" y="1"/>
                  </a:moveTo>
                  <a:cubicBezTo>
                    <a:pt x="4039" y="1"/>
                    <a:pt x="3860" y="41"/>
                    <a:pt x="3741" y="160"/>
                  </a:cubicBezTo>
                  <a:cubicBezTo>
                    <a:pt x="2328" y="1015"/>
                    <a:pt x="1970" y="1055"/>
                    <a:pt x="339" y="1413"/>
                  </a:cubicBezTo>
                  <a:cubicBezTo>
                    <a:pt x="1" y="1473"/>
                    <a:pt x="200" y="2328"/>
                    <a:pt x="1055" y="2328"/>
                  </a:cubicBezTo>
                  <a:cubicBezTo>
                    <a:pt x="2428" y="2328"/>
                    <a:pt x="2507" y="2249"/>
                    <a:pt x="3701" y="2249"/>
                  </a:cubicBezTo>
                  <a:cubicBezTo>
                    <a:pt x="4735" y="2249"/>
                    <a:pt x="5889" y="2289"/>
                    <a:pt x="6685" y="2308"/>
                  </a:cubicBezTo>
                  <a:lnTo>
                    <a:pt x="6744" y="2308"/>
                  </a:lnTo>
                  <a:cubicBezTo>
                    <a:pt x="6904" y="2289"/>
                    <a:pt x="7023" y="2129"/>
                    <a:pt x="6983" y="1950"/>
                  </a:cubicBezTo>
                  <a:lnTo>
                    <a:pt x="6605" y="140"/>
                  </a:lnTo>
                  <a:cubicBezTo>
                    <a:pt x="6585" y="41"/>
                    <a:pt x="6526" y="1"/>
                    <a:pt x="6446" y="1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3357925" y="2218425"/>
              <a:ext cx="62675" cy="44950"/>
            </a:xfrm>
            <a:custGeom>
              <a:rect b="b" l="l" r="r" t="t"/>
              <a:pathLst>
                <a:path extrusionOk="0" h="1798" w="2507">
                  <a:moveTo>
                    <a:pt x="239" y="1"/>
                  </a:moveTo>
                  <a:lnTo>
                    <a:pt x="0" y="1732"/>
                  </a:lnTo>
                  <a:cubicBezTo>
                    <a:pt x="262" y="1775"/>
                    <a:pt x="528" y="1797"/>
                    <a:pt x="794" y="1797"/>
                  </a:cubicBezTo>
                  <a:cubicBezTo>
                    <a:pt x="1377" y="1797"/>
                    <a:pt x="1960" y="1691"/>
                    <a:pt x="2507" y="1473"/>
                  </a:cubicBezTo>
                  <a:lnTo>
                    <a:pt x="2487" y="936"/>
                  </a:lnTo>
                  <a:cubicBezTo>
                    <a:pt x="2447" y="419"/>
                    <a:pt x="2049" y="41"/>
                    <a:pt x="1552" y="41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B75C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3312150" y="2218925"/>
              <a:ext cx="51750" cy="42800"/>
            </a:xfrm>
            <a:custGeom>
              <a:rect b="b" l="l" r="r" t="t"/>
              <a:pathLst>
                <a:path extrusionOk="0" h="1712" w="2070">
                  <a:moveTo>
                    <a:pt x="2070" y="1"/>
                  </a:moveTo>
                  <a:lnTo>
                    <a:pt x="1" y="60"/>
                  </a:lnTo>
                  <a:lnTo>
                    <a:pt x="260" y="1135"/>
                  </a:lnTo>
                  <a:lnTo>
                    <a:pt x="1831" y="1712"/>
                  </a:lnTo>
                  <a:lnTo>
                    <a:pt x="2070" y="1"/>
                  </a:lnTo>
                  <a:close/>
                </a:path>
              </a:pathLst>
            </a:custGeom>
            <a:solidFill>
              <a:srgbClr val="B75C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3771675" y="3769575"/>
              <a:ext cx="52750" cy="61200"/>
            </a:xfrm>
            <a:custGeom>
              <a:rect b="b" l="l" r="r" t="t"/>
              <a:pathLst>
                <a:path extrusionOk="0" h="2448" w="2110">
                  <a:moveTo>
                    <a:pt x="1" y="0"/>
                  </a:moveTo>
                  <a:lnTo>
                    <a:pt x="60" y="2447"/>
                  </a:lnTo>
                  <a:lnTo>
                    <a:pt x="2109" y="2447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rgbClr val="0202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4034775" y="3769575"/>
              <a:ext cx="62675" cy="61200"/>
            </a:xfrm>
            <a:custGeom>
              <a:rect b="b" l="l" r="r" t="t"/>
              <a:pathLst>
                <a:path extrusionOk="0" h="2448" w="2507">
                  <a:moveTo>
                    <a:pt x="0" y="0"/>
                  </a:moveTo>
                  <a:lnTo>
                    <a:pt x="477" y="2447"/>
                  </a:lnTo>
                  <a:lnTo>
                    <a:pt x="2506" y="2447"/>
                  </a:lnTo>
                  <a:lnTo>
                    <a:pt x="2029" y="0"/>
                  </a:lnTo>
                  <a:close/>
                </a:path>
              </a:pathLst>
            </a:custGeom>
            <a:solidFill>
              <a:srgbClr val="0202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3671725" y="2189025"/>
              <a:ext cx="322775" cy="456125"/>
            </a:xfrm>
            <a:custGeom>
              <a:rect b="b" l="l" r="r" t="t"/>
              <a:pathLst>
                <a:path extrusionOk="0" h="18245" w="12911">
                  <a:moveTo>
                    <a:pt x="8300" y="0"/>
                  </a:moveTo>
                  <a:cubicBezTo>
                    <a:pt x="7177" y="0"/>
                    <a:pt x="6045" y="59"/>
                    <a:pt x="4914" y="162"/>
                  </a:cubicBezTo>
                  <a:cubicBezTo>
                    <a:pt x="4277" y="222"/>
                    <a:pt x="3621" y="341"/>
                    <a:pt x="3004" y="520"/>
                  </a:cubicBezTo>
                  <a:cubicBezTo>
                    <a:pt x="2308" y="699"/>
                    <a:pt x="1751" y="1217"/>
                    <a:pt x="1592" y="1913"/>
                  </a:cubicBezTo>
                  <a:cubicBezTo>
                    <a:pt x="1015" y="4081"/>
                    <a:pt x="0" y="9552"/>
                    <a:pt x="1114" y="18245"/>
                  </a:cubicBezTo>
                  <a:lnTo>
                    <a:pt x="12055" y="18245"/>
                  </a:lnTo>
                  <a:cubicBezTo>
                    <a:pt x="12155" y="16733"/>
                    <a:pt x="11459" y="9810"/>
                    <a:pt x="12712" y="2649"/>
                  </a:cubicBezTo>
                  <a:cubicBezTo>
                    <a:pt x="12911" y="1455"/>
                    <a:pt x="12135" y="341"/>
                    <a:pt x="10941" y="142"/>
                  </a:cubicBezTo>
                  <a:cubicBezTo>
                    <a:pt x="10882" y="142"/>
                    <a:pt x="10842" y="123"/>
                    <a:pt x="10822" y="123"/>
                  </a:cubicBezTo>
                  <a:cubicBezTo>
                    <a:pt x="10384" y="63"/>
                    <a:pt x="9947" y="23"/>
                    <a:pt x="9489" y="23"/>
                  </a:cubicBezTo>
                  <a:cubicBezTo>
                    <a:pt x="9094" y="7"/>
                    <a:pt x="8697" y="0"/>
                    <a:pt x="8300" y="0"/>
                  </a:cubicBezTo>
                  <a:close/>
                </a:path>
              </a:pathLst>
            </a:custGeom>
            <a:solidFill>
              <a:srgbClr val="FFFFFF">
                <a:alpha val="56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3759750" y="2080175"/>
              <a:ext cx="149225" cy="146750"/>
            </a:xfrm>
            <a:custGeom>
              <a:rect b="b" l="l" r="r" t="t"/>
              <a:pathLst>
                <a:path extrusionOk="0" h="5870" w="5969">
                  <a:moveTo>
                    <a:pt x="5471" y="1"/>
                  </a:moveTo>
                  <a:lnTo>
                    <a:pt x="2686" y="717"/>
                  </a:lnTo>
                  <a:cubicBezTo>
                    <a:pt x="2944" y="1890"/>
                    <a:pt x="2984" y="3959"/>
                    <a:pt x="1293" y="4357"/>
                  </a:cubicBezTo>
                  <a:cubicBezTo>
                    <a:pt x="1293" y="4357"/>
                    <a:pt x="0" y="5869"/>
                    <a:pt x="2547" y="5869"/>
                  </a:cubicBezTo>
                  <a:cubicBezTo>
                    <a:pt x="5332" y="5869"/>
                    <a:pt x="5968" y="4357"/>
                    <a:pt x="5968" y="4357"/>
                  </a:cubicBezTo>
                  <a:cubicBezTo>
                    <a:pt x="4954" y="3363"/>
                    <a:pt x="5153" y="1493"/>
                    <a:pt x="5471" y="1"/>
                  </a:cubicBezTo>
                  <a:close/>
                </a:path>
              </a:pathLst>
            </a:custGeom>
            <a:solidFill>
              <a:srgbClr val="B75C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3804000" y="2220350"/>
              <a:ext cx="40325" cy="41375"/>
            </a:xfrm>
            <a:custGeom>
              <a:rect b="b" l="l" r="r" t="t"/>
              <a:pathLst>
                <a:path extrusionOk="0" h="1655" w="1613">
                  <a:moveTo>
                    <a:pt x="824" y="1"/>
                  </a:moveTo>
                  <a:cubicBezTo>
                    <a:pt x="779" y="1"/>
                    <a:pt x="734" y="16"/>
                    <a:pt x="697" y="43"/>
                  </a:cubicBezTo>
                  <a:cubicBezTo>
                    <a:pt x="677" y="43"/>
                    <a:pt x="657" y="43"/>
                    <a:pt x="657" y="63"/>
                  </a:cubicBezTo>
                  <a:lnTo>
                    <a:pt x="60" y="739"/>
                  </a:lnTo>
                  <a:cubicBezTo>
                    <a:pt x="1" y="779"/>
                    <a:pt x="1" y="859"/>
                    <a:pt x="21" y="899"/>
                  </a:cubicBezTo>
                  <a:lnTo>
                    <a:pt x="220" y="1495"/>
                  </a:lnTo>
                  <a:cubicBezTo>
                    <a:pt x="259" y="1575"/>
                    <a:pt x="299" y="1615"/>
                    <a:pt x="379" y="1615"/>
                  </a:cubicBezTo>
                  <a:lnTo>
                    <a:pt x="1015" y="1655"/>
                  </a:lnTo>
                  <a:cubicBezTo>
                    <a:pt x="1095" y="1655"/>
                    <a:pt x="1155" y="1615"/>
                    <a:pt x="1174" y="1575"/>
                  </a:cubicBezTo>
                  <a:lnTo>
                    <a:pt x="1572" y="998"/>
                  </a:lnTo>
                  <a:cubicBezTo>
                    <a:pt x="1612" y="918"/>
                    <a:pt x="1612" y="859"/>
                    <a:pt x="1572" y="779"/>
                  </a:cubicBezTo>
                  <a:lnTo>
                    <a:pt x="956" y="63"/>
                  </a:lnTo>
                  <a:cubicBezTo>
                    <a:pt x="924" y="20"/>
                    <a:pt x="875" y="1"/>
                    <a:pt x="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3791075" y="2259700"/>
              <a:ext cx="37325" cy="303900"/>
            </a:xfrm>
            <a:custGeom>
              <a:rect b="b" l="l" r="r" t="t"/>
              <a:pathLst>
                <a:path extrusionOk="0" h="12156" w="1493">
                  <a:moveTo>
                    <a:pt x="1015" y="1"/>
                  </a:moveTo>
                  <a:cubicBezTo>
                    <a:pt x="1015" y="1"/>
                    <a:pt x="20" y="7321"/>
                    <a:pt x="1" y="8614"/>
                  </a:cubicBezTo>
                  <a:cubicBezTo>
                    <a:pt x="20" y="9808"/>
                    <a:pt x="200" y="11022"/>
                    <a:pt x="577" y="12155"/>
                  </a:cubicBezTo>
                  <a:cubicBezTo>
                    <a:pt x="577" y="12155"/>
                    <a:pt x="1274" y="10862"/>
                    <a:pt x="1373" y="8555"/>
                  </a:cubicBezTo>
                  <a:cubicBezTo>
                    <a:pt x="1493" y="6247"/>
                    <a:pt x="1333" y="1314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3825400" y="2080175"/>
              <a:ext cx="71125" cy="80075"/>
            </a:xfrm>
            <a:custGeom>
              <a:rect b="b" l="l" r="r" t="t"/>
              <a:pathLst>
                <a:path extrusionOk="0" h="3203" w="2845">
                  <a:moveTo>
                    <a:pt x="2845" y="1"/>
                  </a:moveTo>
                  <a:lnTo>
                    <a:pt x="60" y="717"/>
                  </a:lnTo>
                  <a:cubicBezTo>
                    <a:pt x="219" y="1393"/>
                    <a:pt x="299" y="2388"/>
                    <a:pt x="0" y="3184"/>
                  </a:cubicBezTo>
                  <a:cubicBezTo>
                    <a:pt x="26" y="3196"/>
                    <a:pt x="62" y="3202"/>
                    <a:pt x="106" y="3202"/>
                  </a:cubicBezTo>
                  <a:cubicBezTo>
                    <a:pt x="402" y="3202"/>
                    <a:pt x="1058" y="2934"/>
                    <a:pt x="1353" y="2726"/>
                  </a:cubicBezTo>
                  <a:cubicBezTo>
                    <a:pt x="2109" y="2249"/>
                    <a:pt x="2407" y="1791"/>
                    <a:pt x="2706" y="757"/>
                  </a:cubicBezTo>
                  <a:cubicBezTo>
                    <a:pt x="2745" y="498"/>
                    <a:pt x="2805" y="239"/>
                    <a:pt x="2845" y="1"/>
                  </a:cubicBezTo>
                  <a:close/>
                </a:path>
              </a:pathLst>
            </a:custGeom>
            <a:solidFill>
              <a:srgbClr val="0202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3759750" y="2030925"/>
              <a:ext cx="53325" cy="58675"/>
            </a:xfrm>
            <a:custGeom>
              <a:rect b="b" l="l" r="r" t="t"/>
              <a:pathLst>
                <a:path extrusionOk="0" h="2347" w="2133">
                  <a:moveTo>
                    <a:pt x="898" y="1"/>
                  </a:moveTo>
                  <a:cubicBezTo>
                    <a:pt x="891" y="1"/>
                    <a:pt x="883" y="1"/>
                    <a:pt x="876" y="1"/>
                  </a:cubicBezTo>
                  <a:cubicBezTo>
                    <a:pt x="378" y="21"/>
                    <a:pt x="0" y="459"/>
                    <a:pt x="40" y="956"/>
                  </a:cubicBezTo>
                  <a:cubicBezTo>
                    <a:pt x="40" y="1016"/>
                    <a:pt x="60" y="1155"/>
                    <a:pt x="100" y="1235"/>
                  </a:cubicBezTo>
                  <a:cubicBezTo>
                    <a:pt x="279" y="1712"/>
                    <a:pt x="657" y="2090"/>
                    <a:pt x="1134" y="2289"/>
                  </a:cubicBezTo>
                  <a:cubicBezTo>
                    <a:pt x="1237" y="2329"/>
                    <a:pt x="1333" y="2347"/>
                    <a:pt x="1422" y="2347"/>
                  </a:cubicBezTo>
                  <a:cubicBezTo>
                    <a:pt x="1869" y="2347"/>
                    <a:pt x="2132" y="1888"/>
                    <a:pt x="2049" y="1374"/>
                  </a:cubicBezTo>
                  <a:cubicBezTo>
                    <a:pt x="1971" y="804"/>
                    <a:pt x="1523" y="1"/>
                    <a:pt x="898" y="1"/>
                  </a:cubicBezTo>
                  <a:close/>
                </a:path>
              </a:pathLst>
            </a:custGeom>
            <a:solidFill>
              <a:srgbClr val="B75C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3759750" y="2030925"/>
              <a:ext cx="53325" cy="58675"/>
            </a:xfrm>
            <a:custGeom>
              <a:rect b="b" l="l" r="r" t="t"/>
              <a:pathLst>
                <a:path extrusionOk="0" h="2347" w="2133">
                  <a:moveTo>
                    <a:pt x="898" y="1"/>
                  </a:moveTo>
                  <a:cubicBezTo>
                    <a:pt x="891" y="1"/>
                    <a:pt x="883" y="1"/>
                    <a:pt x="876" y="1"/>
                  </a:cubicBezTo>
                  <a:cubicBezTo>
                    <a:pt x="378" y="21"/>
                    <a:pt x="0" y="459"/>
                    <a:pt x="40" y="956"/>
                  </a:cubicBezTo>
                  <a:cubicBezTo>
                    <a:pt x="40" y="1016"/>
                    <a:pt x="60" y="1155"/>
                    <a:pt x="100" y="1235"/>
                  </a:cubicBezTo>
                  <a:cubicBezTo>
                    <a:pt x="279" y="1712"/>
                    <a:pt x="657" y="2090"/>
                    <a:pt x="1134" y="2289"/>
                  </a:cubicBezTo>
                  <a:cubicBezTo>
                    <a:pt x="1237" y="2329"/>
                    <a:pt x="1333" y="2347"/>
                    <a:pt x="1422" y="2347"/>
                  </a:cubicBezTo>
                  <a:cubicBezTo>
                    <a:pt x="1869" y="2347"/>
                    <a:pt x="2132" y="1888"/>
                    <a:pt x="2049" y="1374"/>
                  </a:cubicBezTo>
                  <a:cubicBezTo>
                    <a:pt x="1971" y="804"/>
                    <a:pt x="1523" y="1"/>
                    <a:pt x="898" y="1"/>
                  </a:cubicBezTo>
                  <a:close/>
                </a:path>
              </a:pathLst>
            </a:custGeom>
            <a:solidFill>
              <a:srgbClr val="0202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9"/>
            <p:cNvSpPr/>
            <p:nvPr/>
          </p:nvSpPr>
          <p:spPr>
            <a:xfrm>
              <a:off x="3771675" y="1962725"/>
              <a:ext cx="56725" cy="79775"/>
            </a:xfrm>
            <a:custGeom>
              <a:rect b="b" l="l" r="r" t="t"/>
              <a:pathLst>
                <a:path extrusionOk="0" h="3191" w="2269">
                  <a:moveTo>
                    <a:pt x="1283" y="0"/>
                  </a:moveTo>
                  <a:cubicBezTo>
                    <a:pt x="752" y="0"/>
                    <a:pt x="253" y="637"/>
                    <a:pt x="120" y="1456"/>
                  </a:cubicBezTo>
                  <a:cubicBezTo>
                    <a:pt x="1" y="2331"/>
                    <a:pt x="379" y="3107"/>
                    <a:pt x="916" y="3187"/>
                  </a:cubicBezTo>
                  <a:cubicBezTo>
                    <a:pt x="940" y="3189"/>
                    <a:pt x="964" y="3191"/>
                    <a:pt x="988" y="3191"/>
                  </a:cubicBezTo>
                  <a:cubicBezTo>
                    <a:pt x="1519" y="3191"/>
                    <a:pt x="2016" y="2572"/>
                    <a:pt x="2149" y="1735"/>
                  </a:cubicBezTo>
                  <a:cubicBezTo>
                    <a:pt x="2269" y="839"/>
                    <a:pt x="1891" y="64"/>
                    <a:pt x="1353" y="4"/>
                  </a:cubicBezTo>
                  <a:cubicBezTo>
                    <a:pt x="1330" y="1"/>
                    <a:pt x="1306" y="0"/>
                    <a:pt x="1283" y="0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3766700" y="1945950"/>
              <a:ext cx="157175" cy="199225"/>
            </a:xfrm>
            <a:custGeom>
              <a:rect b="b" l="l" r="r" t="t"/>
              <a:pathLst>
                <a:path extrusionOk="0" h="7969" w="6287">
                  <a:moveTo>
                    <a:pt x="3568" y="1"/>
                  </a:moveTo>
                  <a:cubicBezTo>
                    <a:pt x="3356" y="1"/>
                    <a:pt x="3141" y="26"/>
                    <a:pt x="2925" y="78"/>
                  </a:cubicBezTo>
                  <a:cubicBezTo>
                    <a:pt x="836" y="536"/>
                    <a:pt x="1" y="3480"/>
                    <a:pt x="100" y="5350"/>
                  </a:cubicBezTo>
                  <a:cubicBezTo>
                    <a:pt x="173" y="6854"/>
                    <a:pt x="1401" y="7969"/>
                    <a:pt x="2755" y="7969"/>
                  </a:cubicBezTo>
                  <a:cubicBezTo>
                    <a:pt x="3263" y="7969"/>
                    <a:pt x="3789" y="7811"/>
                    <a:pt x="4278" y="7458"/>
                  </a:cubicBezTo>
                  <a:cubicBezTo>
                    <a:pt x="5471" y="6603"/>
                    <a:pt x="5670" y="5409"/>
                    <a:pt x="6168" y="3420"/>
                  </a:cubicBezTo>
                  <a:cubicBezTo>
                    <a:pt x="6287" y="3002"/>
                    <a:pt x="6287" y="2525"/>
                    <a:pt x="6187" y="2107"/>
                  </a:cubicBezTo>
                  <a:cubicBezTo>
                    <a:pt x="5899" y="851"/>
                    <a:pt x="4799" y="1"/>
                    <a:pt x="3568" y="1"/>
                  </a:cubicBezTo>
                  <a:close/>
                </a:path>
              </a:pathLst>
            </a:custGeom>
            <a:solidFill>
              <a:srgbClr val="B75C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3775650" y="1927750"/>
              <a:ext cx="210400" cy="185275"/>
            </a:xfrm>
            <a:custGeom>
              <a:rect b="b" l="l" r="r" t="t"/>
              <a:pathLst>
                <a:path extrusionOk="0" h="7411" w="8416">
                  <a:moveTo>
                    <a:pt x="3567" y="0"/>
                  </a:moveTo>
                  <a:cubicBezTo>
                    <a:pt x="3189" y="0"/>
                    <a:pt x="2826" y="38"/>
                    <a:pt x="2507" y="110"/>
                  </a:cubicBezTo>
                  <a:cubicBezTo>
                    <a:pt x="1314" y="349"/>
                    <a:pt x="1" y="1323"/>
                    <a:pt x="1135" y="2040"/>
                  </a:cubicBezTo>
                  <a:cubicBezTo>
                    <a:pt x="2289" y="2756"/>
                    <a:pt x="4835" y="2855"/>
                    <a:pt x="4835" y="2855"/>
                  </a:cubicBezTo>
                  <a:cubicBezTo>
                    <a:pt x="4835" y="2855"/>
                    <a:pt x="3999" y="4844"/>
                    <a:pt x="5133" y="5879"/>
                  </a:cubicBezTo>
                  <a:cubicBezTo>
                    <a:pt x="5154" y="5868"/>
                    <a:pt x="5171" y="5863"/>
                    <a:pt x="5185" y="5863"/>
                  </a:cubicBezTo>
                  <a:cubicBezTo>
                    <a:pt x="5425" y="5863"/>
                    <a:pt x="4696" y="7411"/>
                    <a:pt x="4696" y="7411"/>
                  </a:cubicBezTo>
                  <a:cubicBezTo>
                    <a:pt x="5113" y="7271"/>
                    <a:pt x="5471" y="6973"/>
                    <a:pt x="5690" y="6575"/>
                  </a:cubicBezTo>
                  <a:cubicBezTo>
                    <a:pt x="6386" y="6396"/>
                    <a:pt x="8416" y="3094"/>
                    <a:pt x="7043" y="2139"/>
                  </a:cubicBezTo>
                  <a:cubicBezTo>
                    <a:pt x="6852" y="611"/>
                    <a:pt x="5082" y="0"/>
                    <a:pt x="3567" y="0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3863675" y="2037900"/>
              <a:ext cx="48775" cy="23400"/>
            </a:xfrm>
            <a:custGeom>
              <a:rect b="b" l="l" r="r" t="t"/>
              <a:pathLst>
                <a:path extrusionOk="0" h="936" w="1951">
                  <a:moveTo>
                    <a:pt x="80" y="1"/>
                  </a:moveTo>
                  <a:cubicBezTo>
                    <a:pt x="41" y="1"/>
                    <a:pt x="1" y="21"/>
                    <a:pt x="1" y="41"/>
                  </a:cubicBezTo>
                  <a:cubicBezTo>
                    <a:pt x="1" y="80"/>
                    <a:pt x="21" y="120"/>
                    <a:pt x="41" y="120"/>
                  </a:cubicBezTo>
                  <a:lnTo>
                    <a:pt x="1831" y="936"/>
                  </a:lnTo>
                  <a:lnTo>
                    <a:pt x="1871" y="936"/>
                  </a:lnTo>
                  <a:cubicBezTo>
                    <a:pt x="1891" y="936"/>
                    <a:pt x="1911" y="936"/>
                    <a:pt x="1911" y="896"/>
                  </a:cubicBezTo>
                  <a:cubicBezTo>
                    <a:pt x="1950" y="876"/>
                    <a:pt x="1911" y="836"/>
                    <a:pt x="1891" y="816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3878225" y="2053850"/>
              <a:ext cx="65050" cy="53225"/>
            </a:xfrm>
            <a:custGeom>
              <a:rect b="b" l="l" r="r" t="t"/>
              <a:pathLst>
                <a:path extrusionOk="0" h="2129" w="2602">
                  <a:moveTo>
                    <a:pt x="1622" y="1"/>
                  </a:moveTo>
                  <a:cubicBezTo>
                    <a:pt x="1102" y="1"/>
                    <a:pt x="566" y="534"/>
                    <a:pt x="314" y="954"/>
                  </a:cubicBezTo>
                  <a:cubicBezTo>
                    <a:pt x="1" y="1522"/>
                    <a:pt x="169" y="2128"/>
                    <a:pt x="801" y="2128"/>
                  </a:cubicBezTo>
                  <a:cubicBezTo>
                    <a:pt x="811" y="2128"/>
                    <a:pt x="821" y="2128"/>
                    <a:pt x="831" y="2128"/>
                  </a:cubicBezTo>
                  <a:cubicBezTo>
                    <a:pt x="1368" y="2088"/>
                    <a:pt x="1826" y="1849"/>
                    <a:pt x="2184" y="1471"/>
                  </a:cubicBezTo>
                  <a:cubicBezTo>
                    <a:pt x="2602" y="994"/>
                    <a:pt x="2502" y="298"/>
                    <a:pt x="1906" y="59"/>
                  </a:cubicBezTo>
                  <a:cubicBezTo>
                    <a:pt x="1813" y="19"/>
                    <a:pt x="1718" y="1"/>
                    <a:pt x="1622" y="1"/>
                  </a:cubicBezTo>
                  <a:close/>
                </a:path>
              </a:pathLst>
            </a:custGeom>
            <a:solidFill>
              <a:srgbClr val="B75C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3683650" y="2645125"/>
              <a:ext cx="194975" cy="1173700"/>
            </a:xfrm>
            <a:custGeom>
              <a:rect b="b" l="l" r="r" t="t"/>
              <a:pathLst>
                <a:path extrusionOk="0" h="46948" w="7799">
                  <a:moveTo>
                    <a:pt x="637" y="1"/>
                  </a:moveTo>
                  <a:cubicBezTo>
                    <a:pt x="637" y="1"/>
                    <a:pt x="1" y="15298"/>
                    <a:pt x="41" y="21525"/>
                  </a:cubicBezTo>
                  <a:cubicBezTo>
                    <a:pt x="120" y="28030"/>
                    <a:pt x="2806" y="46948"/>
                    <a:pt x="2806" y="46948"/>
                  </a:cubicBezTo>
                  <a:lnTo>
                    <a:pt x="6267" y="46948"/>
                  </a:lnTo>
                  <a:cubicBezTo>
                    <a:pt x="6267" y="46948"/>
                    <a:pt x="5969" y="28408"/>
                    <a:pt x="6267" y="22042"/>
                  </a:cubicBezTo>
                  <a:cubicBezTo>
                    <a:pt x="6605" y="15099"/>
                    <a:pt x="7799" y="1"/>
                    <a:pt x="7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9"/>
            <p:cNvSpPr/>
            <p:nvPr/>
          </p:nvSpPr>
          <p:spPr>
            <a:xfrm>
              <a:off x="3741350" y="3776525"/>
              <a:ext cx="105450" cy="43300"/>
            </a:xfrm>
            <a:custGeom>
              <a:rect b="b" l="l" r="r" t="t"/>
              <a:pathLst>
                <a:path extrusionOk="0" h="1732" w="4218">
                  <a:moveTo>
                    <a:pt x="0" y="1"/>
                  </a:moveTo>
                  <a:lnTo>
                    <a:pt x="219" y="1731"/>
                  </a:lnTo>
                  <a:lnTo>
                    <a:pt x="4218" y="1731"/>
                  </a:lnTo>
                  <a:cubicBezTo>
                    <a:pt x="4218" y="1731"/>
                    <a:pt x="4178" y="140"/>
                    <a:pt x="4158" y="14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3813950" y="2746575"/>
              <a:ext cx="50750" cy="397900"/>
            </a:xfrm>
            <a:custGeom>
              <a:rect b="b" l="l" r="r" t="t"/>
              <a:pathLst>
                <a:path extrusionOk="0" h="15916" w="2030">
                  <a:moveTo>
                    <a:pt x="120" y="1"/>
                  </a:moveTo>
                  <a:cubicBezTo>
                    <a:pt x="1" y="7580"/>
                    <a:pt x="339" y="12215"/>
                    <a:pt x="1194" y="15915"/>
                  </a:cubicBezTo>
                  <a:cubicBezTo>
                    <a:pt x="1393" y="12275"/>
                    <a:pt x="1751" y="7500"/>
                    <a:pt x="2030" y="3522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0202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3796550" y="2645125"/>
              <a:ext cx="319800" cy="1173700"/>
            </a:xfrm>
            <a:custGeom>
              <a:rect b="b" l="l" r="r" t="t"/>
              <a:pathLst>
                <a:path extrusionOk="0" h="46948" w="12792">
                  <a:moveTo>
                    <a:pt x="0" y="1"/>
                  </a:moveTo>
                  <a:cubicBezTo>
                    <a:pt x="0" y="1"/>
                    <a:pt x="1950" y="15636"/>
                    <a:pt x="3064" y="21485"/>
                  </a:cubicBezTo>
                  <a:cubicBezTo>
                    <a:pt x="4297" y="27910"/>
                    <a:pt x="9032" y="46948"/>
                    <a:pt x="9032" y="46948"/>
                  </a:cubicBezTo>
                  <a:lnTo>
                    <a:pt x="12791" y="46948"/>
                  </a:lnTo>
                  <a:cubicBezTo>
                    <a:pt x="12791" y="46948"/>
                    <a:pt x="9827" y="28428"/>
                    <a:pt x="9171" y="22082"/>
                  </a:cubicBezTo>
                  <a:cubicBezTo>
                    <a:pt x="8475" y="15199"/>
                    <a:pt x="7042" y="1"/>
                    <a:pt x="7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4006925" y="3779025"/>
              <a:ext cx="114400" cy="41800"/>
            </a:xfrm>
            <a:custGeom>
              <a:rect b="b" l="l" r="r" t="t"/>
              <a:pathLst>
                <a:path extrusionOk="0" h="1672" w="4576">
                  <a:moveTo>
                    <a:pt x="0" y="0"/>
                  </a:moveTo>
                  <a:lnTo>
                    <a:pt x="438" y="1671"/>
                  </a:lnTo>
                  <a:lnTo>
                    <a:pt x="4575" y="1671"/>
                  </a:lnTo>
                  <a:cubicBezTo>
                    <a:pt x="4575" y="1671"/>
                    <a:pt x="4317" y="159"/>
                    <a:pt x="4297" y="1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3832850" y="2024475"/>
              <a:ext cx="10975" cy="15450"/>
            </a:xfrm>
            <a:custGeom>
              <a:rect b="b" l="l" r="r" t="t"/>
              <a:pathLst>
                <a:path extrusionOk="0" h="618" w="439">
                  <a:moveTo>
                    <a:pt x="259" y="1"/>
                  </a:moveTo>
                  <a:cubicBezTo>
                    <a:pt x="160" y="1"/>
                    <a:pt x="40" y="140"/>
                    <a:pt x="20" y="279"/>
                  </a:cubicBezTo>
                  <a:cubicBezTo>
                    <a:pt x="1" y="438"/>
                    <a:pt x="60" y="617"/>
                    <a:pt x="160" y="617"/>
                  </a:cubicBezTo>
                  <a:cubicBezTo>
                    <a:pt x="259" y="617"/>
                    <a:pt x="379" y="498"/>
                    <a:pt x="418" y="339"/>
                  </a:cubicBezTo>
                  <a:cubicBezTo>
                    <a:pt x="438" y="180"/>
                    <a:pt x="398" y="40"/>
                    <a:pt x="259" y="1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3782125" y="2013050"/>
              <a:ext cx="11475" cy="14925"/>
            </a:xfrm>
            <a:custGeom>
              <a:rect b="b" l="l" r="r" t="t"/>
              <a:pathLst>
                <a:path extrusionOk="0" h="597" w="459">
                  <a:moveTo>
                    <a:pt x="299" y="0"/>
                  </a:moveTo>
                  <a:cubicBezTo>
                    <a:pt x="199" y="0"/>
                    <a:pt x="100" y="120"/>
                    <a:pt x="60" y="279"/>
                  </a:cubicBezTo>
                  <a:cubicBezTo>
                    <a:pt x="1" y="418"/>
                    <a:pt x="80" y="597"/>
                    <a:pt x="180" y="597"/>
                  </a:cubicBezTo>
                  <a:cubicBezTo>
                    <a:pt x="279" y="597"/>
                    <a:pt x="398" y="497"/>
                    <a:pt x="438" y="318"/>
                  </a:cubicBezTo>
                  <a:cubicBezTo>
                    <a:pt x="458" y="179"/>
                    <a:pt x="398" y="0"/>
                    <a:pt x="299" y="0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3784600" y="2031450"/>
              <a:ext cx="29375" cy="38300"/>
            </a:xfrm>
            <a:custGeom>
              <a:rect b="b" l="l" r="r" t="t"/>
              <a:pathLst>
                <a:path extrusionOk="0" h="1532" w="1175">
                  <a:moveTo>
                    <a:pt x="1175" y="0"/>
                  </a:moveTo>
                  <a:lnTo>
                    <a:pt x="1175" y="0"/>
                  </a:lnTo>
                  <a:cubicBezTo>
                    <a:pt x="836" y="438"/>
                    <a:pt x="439" y="836"/>
                    <a:pt x="1" y="1154"/>
                  </a:cubicBezTo>
                  <a:cubicBezTo>
                    <a:pt x="180" y="1373"/>
                    <a:pt x="439" y="1492"/>
                    <a:pt x="697" y="1532"/>
                  </a:cubicBezTo>
                  <a:lnTo>
                    <a:pt x="1175" y="0"/>
                  </a:lnTo>
                  <a:close/>
                </a:path>
              </a:pathLst>
            </a:custGeom>
            <a:solidFill>
              <a:srgbClr val="A128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9"/>
            <p:cNvSpPr/>
            <p:nvPr/>
          </p:nvSpPr>
          <p:spPr>
            <a:xfrm>
              <a:off x="3812950" y="2070350"/>
              <a:ext cx="32350" cy="11650"/>
            </a:xfrm>
            <a:custGeom>
              <a:rect b="b" l="l" r="r" t="t"/>
              <a:pathLst>
                <a:path extrusionOk="0" h="466" w="1294">
                  <a:moveTo>
                    <a:pt x="1224" y="1"/>
                  </a:moveTo>
                  <a:cubicBezTo>
                    <a:pt x="1214" y="1"/>
                    <a:pt x="1204" y="6"/>
                    <a:pt x="1194" y="16"/>
                  </a:cubicBezTo>
                  <a:cubicBezTo>
                    <a:pt x="925" y="237"/>
                    <a:pt x="606" y="358"/>
                    <a:pt x="286" y="358"/>
                  </a:cubicBezTo>
                  <a:cubicBezTo>
                    <a:pt x="204" y="358"/>
                    <a:pt x="122" y="350"/>
                    <a:pt x="41" y="334"/>
                  </a:cubicBezTo>
                  <a:cubicBezTo>
                    <a:pt x="21" y="334"/>
                    <a:pt x="1" y="374"/>
                    <a:pt x="1" y="394"/>
                  </a:cubicBezTo>
                  <a:cubicBezTo>
                    <a:pt x="1" y="414"/>
                    <a:pt x="21" y="433"/>
                    <a:pt x="41" y="433"/>
                  </a:cubicBezTo>
                  <a:cubicBezTo>
                    <a:pt x="140" y="455"/>
                    <a:pt x="237" y="465"/>
                    <a:pt x="334" y="465"/>
                  </a:cubicBezTo>
                  <a:cubicBezTo>
                    <a:pt x="682" y="465"/>
                    <a:pt x="1005" y="329"/>
                    <a:pt x="1254" y="95"/>
                  </a:cubicBezTo>
                  <a:cubicBezTo>
                    <a:pt x="1294" y="75"/>
                    <a:pt x="1294" y="36"/>
                    <a:pt x="1254" y="16"/>
                  </a:cubicBezTo>
                  <a:cubicBezTo>
                    <a:pt x="1244" y="6"/>
                    <a:pt x="1234" y="1"/>
                    <a:pt x="1224" y="1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3851250" y="2001600"/>
              <a:ext cx="19925" cy="18425"/>
            </a:xfrm>
            <a:custGeom>
              <a:rect b="b" l="l" r="r" t="t"/>
              <a:pathLst>
                <a:path extrusionOk="0" h="737" w="797">
                  <a:moveTo>
                    <a:pt x="120" y="1"/>
                  </a:moveTo>
                  <a:cubicBezTo>
                    <a:pt x="40" y="1"/>
                    <a:pt x="1" y="40"/>
                    <a:pt x="1" y="80"/>
                  </a:cubicBezTo>
                  <a:cubicBezTo>
                    <a:pt x="1" y="140"/>
                    <a:pt x="20" y="200"/>
                    <a:pt x="80" y="200"/>
                  </a:cubicBezTo>
                  <a:cubicBezTo>
                    <a:pt x="299" y="279"/>
                    <a:pt x="498" y="458"/>
                    <a:pt x="577" y="677"/>
                  </a:cubicBezTo>
                  <a:cubicBezTo>
                    <a:pt x="597" y="697"/>
                    <a:pt x="617" y="737"/>
                    <a:pt x="657" y="737"/>
                  </a:cubicBezTo>
                  <a:lnTo>
                    <a:pt x="717" y="737"/>
                  </a:lnTo>
                  <a:cubicBezTo>
                    <a:pt x="776" y="697"/>
                    <a:pt x="796" y="657"/>
                    <a:pt x="776" y="597"/>
                  </a:cubicBezTo>
                  <a:cubicBezTo>
                    <a:pt x="677" y="299"/>
                    <a:pt x="418" y="80"/>
                    <a:pt x="120" y="1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3779150" y="1988175"/>
              <a:ext cx="22900" cy="13450"/>
            </a:xfrm>
            <a:custGeom>
              <a:rect b="b" l="l" r="r" t="t"/>
              <a:pathLst>
                <a:path extrusionOk="0" h="538" w="916">
                  <a:moveTo>
                    <a:pt x="816" y="1"/>
                  </a:moveTo>
                  <a:cubicBezTo>
                    <a:pt x="517" y="1"/>
                    <a:pt x="219" y="120"/>
                    <a:pt x="20" y="359"/>
                  </a:cubicBezTo>
                  <a:cubicBezTo>
                    <a:pt x="0" y="418"/>
                    <a:pt x="0" y="458"/>
                    <a:pt x="20" y="518"/>
                  </a:cubicBezTo>
                  <a:cubicBezTo>
                    <a:pt x="20" y="538"/>
                    <a:pt x="20" y="538"/>
                    <a:pt x="60" y="538"/>
                  </a:cubicBezTo>
                  <a:cubicBezTo>
                    <a:pt x="80" y="538"/>
                    <a:pt x="120" y="538"/>
                    <a:pt x="179" y="498"/>
                  </a:cubicBezTo>
                  <a:cubicBezTo>
                    <a:pt x="318" y="299"/>
                    <a:pt x="557" y="199"/>
                    <a:pt x="796" y="199"/>
                  </a:cubicBezTo>
                  <a:cubicBezTo>
                    <a:pt x="856" y="199"/>
                    <a:pt x="895" y="140"/>
                    <a:pt x="895" y="100"/>
                  </a:cubicBezTo>
                  <a:cubicBezTo>
                    <a:pt x="915" y="40"/>
                    <a:pt x="875" y="1"/>
                    <a:pt x="816" y="1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3818425" y="2007925"/>
              <a:ext cx="49750" cy="53875"/>
            </a:xfrm>
            <a:custGeom>
              <a:rect b="b" l="l" r="r" t="t"/>
              <a:pathLst>
                <a:path extrusionOk="0" h="2155" w="1990">
                  <a:moveTo>
                    <a:pt x="1174" y="106"/>
                  </a:moveTo>
                  <a:cubicBezTo>
                    <a:pt x="1373" y="126"/>
                    <a:pt x="1532" y="245"/>
                    <a:pt x="1672" y="424"/>
                  </a:cubicBezTo>
                  <a:cubicBezTo>
                    <a:pt x="1811" y="643"/>
                    <a:pt x="1871" y="921"/>
                    <a:pt x="1811" y="1200"/>
                  </a:cubicBezTo>
                  <a:cubicBezTo>
                    <a:pt x="1774" y="1662"/>
                    <a:pt x="1376" y="2022"/>
                    <a:pt x="920" y="2022"/>
                  </a:cubicBezTo>
                  <a:cubicBezTo>
                    <a:pt x="886" y="2022"/>
                    <a:pt x="851" y="2020"/>
                    <a:pt x="816" y="2015"/>
                  </a:cubicBezTo>
                  <a:cubicBezTo>
                    <a:pt x="617" y="1995"/>
                    <a:pt x="438" y="1876"/>
                    <a:pt x="319" y="1697"/>
                  </a:cubicBezTo>
                  <a:cubicBezTo>
                    <a:pt x="180" y="1478"/>
                    <a:pt x="120" y="1200"/>
                    <a:pt x="180" y="921"/>
                  </a:cubicBezTo>
                  <a:cubicBezTo>
                    <a:pt x="220" y="484"/>
                    <a:pt x="597" y="126"/>
                    <a:pt x="1035" y="106"/>
                  </a:cubicBezTo>
                  <a:close/>
                  <a:moveTo>
                    <a:pt x="1080" y="0"/>
                  </a:moveTo>
                  <a:cubicBezTo>
                    <a:pt x="553" y="0"/>
                    <a:pt x="115" y="383"/>
                    <a:pt x="40" y="921"/>
                  </a:cubicBezTo>
                  <a:cubicBezTo>
                    <a:pt x="1" y="1220"/>
                    <a:pt x="40" y="1538"/>
                    <a:pt x="220" y="1797"/>
                  </a:cubicBezTo>
                  <a:cubicBezTo>
                    <a:pt x="339" y="1995"/>
                    <a:pt x="578" y="2115"/>
                    <a:pt x="796" y="2155"/>
                  </a:cubicBezTo>
                  <a:lnTo>
                    <a:pt x="936" y="2155"/>
                  </a:lnTo>
                  <a:cubicBezTo>
                    <a:pt x="1473" y="2135"/>
                    <a:pt x="1890" y="1737"/>
                    <a:pt x="1930" y="1240"/>
                  </a:cubicBezTo>
                  <a:cubicBezTo>
                    <a:pt x="1990" y="941"/>
                    <a:pt x="1930" y="623"/>
                    <a:pt x="1771" y="384"/>
                  </a:cubicBezTo>
                  <a:cubicBezTo>
                    <a:pt x="1632" y="165"/>
                    <a:pt x="1413" y="46"/>
                    <a:pt x="1194" y="6"/>
                  </a:cubicBezTo>
                  <a:cubicBezTo>
                    <a:pt x="1156" y="2"/>
                    <a:pt x="1118" y="0"/>
                    <a:pt x="10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3806500" y="2023300"/>
              <a:ext cx="17425" cy="9150"/>
            </a:xfrm>
            <a:custGeom>
              <a:rect b="b" l="l" r="r" t="t"/>
              <a:pathLst>
                <a:path extrusionOk="0" h="366" w="697">
                  <a:moveTo>
                    <a:pt x="221" y="0"/>
                  </a:moveTo>
                  <a:cubicBezTo>
                    <a:pt x="166" y="0"/>
                    <a:pt x="111" y="9"/>
                    <a:pt x="60" y="28"/>
                  </a:cubicBezTo>
                  <a:cubicBezTo>
                    <a:pt x="20" y="28"/>
                    <a:pt x="0" y="87"/>
                    <a:pt x="20" y="107"/>
                  </a:cubicBezTo>
                  <a:cubicBezTo>
                    <a:pt x="20" y="127"/>
                    <a:pt x="80" y="127"/>
                    <a:pt x="100" y="127"/>
                  </a:cubicBezTo>
                  <a:cubicBezTo>
                    <a:pt x="130" y="120"/>
                    <a:pt x="162" y="117"/>
                    <a:pt x="193" y="117"/>
                  </a:cubicBezTo>
                  <a:cubicBezTo>
                    <a:pt x="344" y="117"/>
                    <a:pt x="491" y="194"/>
                    <a:pt x="557" y="326"/>
                  </a:cubicBezTo>
                  <a:cubicBezTo>
                    <a:pt x="557" y="366"/>
                    <a:pt x="577" y="366"/>
                    <a:pt x="597" y="366"/>
                  </a:cubicBezTo>
                  <a:lnTo>
                    <a:pt x="637" y="346"/>
                  </a:lnTo>
                  <a:cubicBezTo>
                    <a:pt x="677" y="326"/>
                    <a:pt x="697" y="286"/>
                    <a:pt x="677" y="247"/>
                  </a:cubicBezTo>
                  <a:cubicBezTo>
                    <a:pt x="585" y="94"/>
                    <a:pt x="401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3761250" y="1994075"/>
              <a:ext cx="49750" cy="54800"/>
            </a:xfrm>
            <a:custGeom>
              <a:rect b="b" l="l" r="r" t="t"/>
              <a:pathLst>
                <a:path extrusionOk="0" h="2192" w="1990">
                  <a:moveTo>
                    <a:pt x="1154" y="142"/>
                  </a:moveTo>
                  <a:cubicBezTo>
                    <a:pt x="1373" y="162"/>
                    <a:pt x="1532" y="282"/>
                    <a:pt x="1651" y="461"/>
                  </a:cubicBezTo>
                  <a:cubicBezTo>
                    <a:pt x="1810" y="680"/>
                    <a:pt x="1870" y="958"/>
                    <a:pt x="1810" y="1237"/>
                  </a:cubicBezTo>
                  <a:cubicBezTo>
                    <a:pt x="1772" y="1709"/>
                    <a:pt x="1358" y="2055"/>
                    <a:pt x="891" y="2055"/>
                  </a:cubicBezTo>
                  <a:cubicBezTo>
                    <a:pt x="866" y="2055"/>
                    <a:pt x="841" y="2054"/>
                    <a:pt x="816" y="2052"/>
                  </a:cubicBezTo>
                  <a:cubicBezTo>
                    <a:pt x="617" y="2032"/>
                    <a:pt x="438" y="1893"/>
                    <a:pt x="318" y="1734"/>
                  </a:cubicBezTo>
                  <a:cubicBezTo>
                    <a:pt x="159" y="1495"/>
                    <a:pt x="119" y="1237"/>
                    <a:pt x="159" y="958"/>
                  </a:cubicBezTo>
                  <a:cubicBezTo>
                    <a:pt x="219" y="501"/>
                    <a:pt x="597" y="162"/>
                    <a:pt x="1034" y="142"/>
                  </a:cubicBezTo>
                  <a:close/>
                  <a:moveTo>
                    <a:pt x="1114" y="0"/>
                  </a:moveTo>
                  <a:cubicBezTo>
                    <a:pt x="572" y="0"/>
                    <a:pt x="116" y="388"/>
                    <a:pt x="40" y="938"/>
                  </a:cubicBezTo>
                  <a:cubicBezTo>
                    <a:pt x="0" y="1217"/>
                    <a:pt x="40" y="1555"/>
                    <a:pt x="219" y="1794"/>
                  </a:cubicBezTo>
                  <a:cubicBezTo>
                    <a:pt x="338" y="1993"/>
                    <a:pt x="577" y="2132"/>
                    <a:pt x="796" y="2172"/>
                  </a:cubicBezTo>
                  <a:cubicBezTo>
                    <a:pt x="836" y="2191"/>
                    <a:pt x="895" y="2191"/>
                    <a:pt x="935" y="2191"/>
                  </a:cubicBezTo>
                  <a:cubicBezTo>
                    <a:pt x="1432" y="2172"/>
                    <a:pt x="1870" y="1774"/>
                    <a:pt x="1930" y="1256"/>
                  </a:cubicBezTo>
                  <a:cubicBezTo>
                    <a:pt x="1989" y="958"/>
                    <a:pt x="1930" y="640"/>
                    <a:pt x="1770" y="381"/>
                  </a:cubicBezTo>
                  <a:cubicBezTo>
                    <a:pt x="1631" y="182"/>
                    <a:pt x="1412" y="63"/>
                    <a:pt x="1194" y="3"/>
                  </a:cubicBezTo>
                  <a:cubicBezTo>
                    <a:pt x="1167" y="1"/>
                    <a:pt x="1141" y="0"/>
                    <a:pt x="11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9"/>
            <p:cNvSpPr/>
            <p:nvPr/>
          </p:nvSpPr>
          <p:spPr>
            <a:xfrm>
              <a:off x="4024325" y="3877950"/>
              <a:ext cx="26375" cy="13000"/>
            </a:xfrm>
            <a:custGeom>
              <a:rect b="b" l="l" r="r" t="t"/>
              <a:pathLst>
                <a:path extrusionOk="0" h="520" w="1055">
                  <a:moveTo>
                    <a:pt x="199" y="101"/>
                  </a:moveTo>
                  <a:cubicBezTo>
                    <a:pt x="438" y="141"/>
                    <a:pt x="696" y="241"/>
                    <a:pt x="895" y="340"/>
                  </a:cubicBezTo>
                  <a:cubicBezTo>
                    <a:pt x="726" y="378"/>
                    <a:pt x="575" y="397"/>
                    <a:pt x="452" y="397"/>
                  </a:cubicBezTo>
                  <a:cubicBezTo>
                    <a:pt x="314" y="397"/>
                    <a:pt x="212" y="373"/>
                    <a:pt x="159" y="320"/>
                  </a:cubicBezTo>
                  <a:cubicBezTo>
                    <a:pt x="140" y="280"/>
                    <a:pt x="120" y="221"/>
                    <a:pt x="120" y="141"/>
                  </a:cubicBezTo>
                  <a:cubicBezTo>
                    <a:pt x="120" y="121"/>
                    <a:pt x="120" y="101"/>
                    <a:pt x="140" y="101"/>
                  </a:cubicBezTo>
                  <a:close/>
                  <a:moveTo>
                    <a:pt x="199" y="0"/>
                  </a:moveTo>
                  <a:cubicBezTo>
                    <a:pt x="161" y="0"/>
                    <a:pt x="127" y="7"/>
                    <a:pt x="100" y="22"/>
                  </a:cubicBezTo>
                  <a:cubicBezTo>
                    <a:pt x="20" y="81"/>
                    <a:pt x="0" y="121"/>
                    <a:pt x="0" y="181"/>
                  </a:cubicBezTo>
                  <a:cubicBezTo>
                    <a:pt x="0" y="280"/>
                    <a:pt x="20" y="340"/>
                    <a:pt x="100" y="420"/>
                  </a:cubicBezTo>
                  <a:cubicBezTo>
                    <a:pt x="219" y="499"/>
                    <a:pt x="338" y="519"/>
                    <a:pt x="498" y="519"/>
                  </a:cubicBezTo>
                  <a:cubicBezTo>
                    <a:pt x="657" y="519"/>
                    <a:pt x="856" y="499"/>
                    <a:pt x="1035" y="440"/>
                  </a:cubicBezTo>
                  <a:cubicBezTo>
                    <a:pt x="1035" y="420"/>
                    <a:pt x="1055" y="420"/>
                    <a:pt x="1055" y="400"/>
                  </a:cubicBezTo>
                  <a:cubicBezTo>
                    <a:pt x="1055" y="380"/>
                    <a:pt x="1055" y="340"/>
                    <a:pt x="1035" y="340"/>
                  </a:cubicBezTo>
                  <a:cubicBezTo>
                    <a:pt x="965" y="323"/>
                    <a:pt x="469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4034775" y="3866050"/>
              <a:ext cx="16925" cy="22900"/>
            </a:xfrm>
            <a:custGeom>
              <a:rect b="b" l="l" r="r" t="t"/>
              <a:pathLst>
                <a:path extrusionOk="0" h="916" w="677">
                  <a:moveTo>
                    <a:pt x="219" y="100"/>
                  </a:moveTo>
                  <a:cubicBezTo>
                    <a:pt x="239" y="100"/>
                    <a:pt x="298" y="120"/>
                    <a:pt x="318" y="120"/>
                  </a:cubicBezTo>
                  <a:cubicBezTo>
                    <a:pt x="438" y="319"/>
                    <a:pt x="537" y="557"/>
                    <a:pt x="537" y="776"/>
                  </a:cubicBezTo>
                  <a:cubicBezTo>
                    <a:pt x="338" y="617"/>
                    <a:pt x="99" y="279"/>
                    <a:pt x="119" y="160"/>
                  </a:cubicBezTo>
                  <a:cubicBezTo>
                    <a:pt x="119" y="120"/>
                    <a:pt x="139" y="100"/>
                    <a:pt x="219" y="100"/>
                  </a:cubicBezTo>
                  <a:close/>
                  <a:moveTo>
                    <a:pt x="199" y="0"/>
                  </a:moveTo>
                  <a:cubicBezTo>
                    <a:pt x="119" y="0"/>
                    <a:pt x="80" y="40"/>
                    <a:pt x="40" y="120"/>
                  </a:cubicBezTo>
                  <a:cubicBezTo>
                    <a:pt x="0" y="359"/>
                    <a:pt x="398" y="796"/>
                    <a:pt x="617" y="916"/>
                  </a:cubicBezTo>
                  <a:cubicBezTo>
                    <a:pt x="637" y="916"/>
                    <a:pt x="637" y="896"/>
                    <a:pt x="676" y="876"/>
                  </a:cubicBezTo>
                  <a:cubicBezTo>
                    <a:pt x="676" y="856"/>
                    <a:pt x="617" y="239"/>
                    <a:pt x="398" y="40"/>
                  </a:cubicBezTo>
                  <a:cubicBezTo>
                    <a:pt x="338" y="20"/>
                    <a:pt x="278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3738350" y="3878275"/>
              <a:ext cx="31375" cy="12800"/>
            </a:xfrm>
            <a:custGeom>
              <a:rect b="b" l="l" r="r" t="t"/>
              <a:pathLst>
                <a:path extrusionOk="0" h="512" w="1255">
                  <a:moveTo>
                    <a:pt x="240" y="88"/>
                  </a:moveTo>
                  <a:cubicBezTo>
                    <a:pt x="538" y="128"/>
                    <a:pt x="817" y="208"/>
                    <a:pt x="1075" y="367"/>
                  </a:cubicBezTo>
                  <a:cubicBezTo>
                    <a:pt x="904" y="389"/>
                    <a:pt x="752" y="400"/>
                    <a:pt x="621" y="400"/>
                  </a:cubicBezTo>
                  <a:cubicBezTo>
                    <a:pt x="404" y="400"/>
                    <a:pt x="247" y="369"/>
                    <a:pt x="160" y="307"/>
                  </a:cubicBezTo>
                  <a:cubicBezTo>
                    <a:pt x="120" y="287"/>
                    <a:pt x="120" y="208"/>
                    <a:pt x="120" y="168"/>
                  </a:cubicBezTo>
                  <a:cubicBezTo>
                    <a:pt x="120" y="128"/>
                    <a:pt x="120" y="108"/>
                    <a:pt x="140" y="108"/>
                  </a:cubicBezTo>
                  <a:cubicBezTo>
                    <a:pt x="160" y="88"/>
                    <a:pt x="220" y="88"/>
                    <a:pt x="240" y="88"/>
                  </a:cubicBezTo>
                  <a:close/>
                  <a:moveTo>
                    <a:pt x="220" y="0"/>
                  </a:moveTo>
                  <a:cubicBezTo>
                    <a:pt x="165" y="0"/>
                    <a:pt x="117" y="9"/>
                    <a:pt x="81" y="29"/>
                  </a:cubicBezTo>
                  <a:cubicBezTo>
                    <a:pt x="41" y="68"/>
                    <a:pt x="21" y="108"/>
                    <a:pt x="21" y="168"/>
                  </a:cubicBezTo>
                  <a:cubicBezTo>
                    <a:pt x="1" y="228"/>
                    <a:pt x="21" y="327"/>
                    <a:pt x="81" y="387"/>
                  </a:cubicBezTo>
                  <a:cubicBezTo>
                    <a:pt x="213" y="470"/>
                    <a:pt x="360" y="511"/>
                    <a:pt x="497" y="511"/>
                  </a:cubicBezTo>
                  <a:cubicBezTo>
                    <a:pt x="524" y="511"/>
                    <a:pt x="551" y="509"/>
                    <a:pt x="578" y="506"/>
                  </a:cubicBezTo>
                  <a:cubicBezTo>
                    <a:pt x="817" y="506"/>
                    <a:pt x="1035" y="486"/>
                    <a:pt x="1234" y="466"/>
                  </a:cubicBezTo>
                  <a:cubicBezTo>
                    <a:pt x="1234" y="466"/>
                    <a:pt x="1254" y="466"/>
                    <a:pt x="1254" y="427"/>
                  </a:cubicBezTo>
                  <a:cubicBezTo>
                    <a:pt x="1254" y="407"/>
                    <a:pt x="1254" y="367"/>
                    <a:pt x="1234" y="367"/>
                  </a:cubicBezTo>
                  <a:cubicBezTo>
                    <a:pt x="1166" y="316"/>
                    <a:pt x="555" y="0"/>
                    <a:pt x="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9"/>
            <p:cNvSpPr/>
            <p:nvPr/>
          </p:nvSpPr>
          <p:spPr>
            <a:xfrm>
              <a:off x="3750800" y="3866050"/>
              <a:ext cx="19900" cy="22900"/>
            </a:xfrm>
            <a:custGeom>
              <a:rect b="b" l="l" r="r" t="t"/>
              <a:pathLst>
                <a:path extrusionOk="0" h="916" w="796">
                  <a:moveTo>
                    <a:pt x="239" y="100"/>
                  </a:moveTo>
                  <a:cubicBezTo>
                    <a:pt x="319" y="100"/>
                    <a:pt x="358" y="120"/>
                    <a:pt x="418" y="179"/>
                  </a:cubicBezTo>
                  <a:cubicBezTo>
                    <a:pt x="557" y="359"/>
                    <a:pt x="637" y="577"/>
                    <a:pt x="657" y="796"/>
                  </a:cubicBezTo>
                  <a:cubicBezTo>
                    <a:pt x="418" y="657"/>
                    <a:pt x="80" y="299"/>
                    <a:pt x="120" y="160"/>
                  </a:cubicBezTo>
                  <a:cubicBezTo>
                    <a:pt x="120" y="160"/>
                    <a:pt x="140" y="100"/>
                    <a:pt x="219" y="100"/>
                  </a:cubicBezTo>
                  <a:close/>
                  <a:moveTo>
                    <a:pt x="219" y="0"/>
                  </a:moveTo>
                  <a:cubicBezTo>
                    <a:pt x="80" y="0"/>
                    <a:pt x="40" y="80"/>
                    <a:pt x="40" y="120"/>
                  </a:cubicBezTo>
                  <a:cubicBezTo>
                    <a:pt x="0" y="378"/>
                    <a:pt x="458" y="796"/>
                    <a:pt x="736" y="916"/>
                  </a:cubicBezTo>
                  <a:lnTo>
                    <a:pt x="756" y="916"/>
                  </a:lnTo>
                  <a:cubicBezTo>
                    <a:pt x="796" y="896"/>
                    <a:pt x="796" y="896"/>
                    <a:pt x="796" y="876"/>
                  </a:cubicBezTo>
                  <a:cubicBezTo>
                    <a:pt x="796" y="836"/>
                    <a:pt x="736" y="299"/>
                    <a:pt x="498" y="80"/>
                  </a:cubicBezTo>
                  <a:cubicBezTo>
                    <a:pt x="418" y="20"/>
                    <a:pt x="319" y="0"/>
                    <a:pt x="2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9"/>
            <p:cNvSpPr/>
            <p:nvPr/>
          </p:nvSpPr>
          <p:spPr>
            <a:xfrm>
              <a:off x="3795550" y="2185125"/>
              <a:ext cx="278525" cy="1111025"/>
            </a:xfrm>
            <a:custGeom>
              <a:rect b="b" l="l" r="r" t="t"/>
              <a:pathLst>
                <a:path extrusionOk="0" h="44441" w="11141">
                  <a:moveTo>
                    <a:pt x="4675" y="0"/>
                  </a:moveTo>
                  <a:lnTo>
                    <a:pt x="339" y="8355"/>
                  </a:lnTo>
                  <a:cubicBezTo>
                    <a:pt x="1" y="12035"/>
                    <a:pt x="1" y="15775"/>
                    <a:pt x="398" y="19455"/>
                  </a:cubicBezTo>
                  <a:cubicBezTo>
                    <a:pt x="1393" y="27929"/>
                    <a:pt x="3203" y="36284"/>
                    <a:pt x="5769" y="44440"/>
                  </a:cubicBezTo>
                  <a:lnTo>
                    <a:pt x="11141" y="43486"/>
                  </a:lnTo>
                  <a:cubicBezTo>
                    <a:pt x="11141" y="43486"/>
                    <a:pt x="8395" y="22280"/>
                    <a:pt x="8196" y="18381"/>
                  </a:cubicBezTo>
                  <a:cubicBezTo>
                    <a:pt x="7818" y="10643"/>
                    <a:pt x="8296" y="5570"/>
                    <a:pt x="8415" y="1890"/>
                  </a:cubicBezTo>
                  <a:cubicBezTo>
                    <a:pt x="8455" y="1074"/>
                    <a:pt x="7858" y="378"/>
                    <a:pt x="7023" y="279"/>
                  </a:cubicBezTo>
                  <a:lnTo>
                    <a:pt x="46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3795550" y="2185125"/>
              <a:ext cx="278525" cy="1111025"/>
            </a:xfrm>
            <a:custGeom>
              <a:rect b="b" l="l" r="r" t="t"/>
              <a:pathLst>
                <a:path extrusionOk="0" h="44441" w="11141">
                  <a:moveTo>
                    <a:pt x="4675" y="0"/>
                  </a:moveTo>
                  <a:lnTo>
                    <a:pt x="339" y="8355"/>
                  </a:lnTo>
                  <a:cubicBezTo>
                    <a:pt x="1" y="12035"/>
                    <a:pt x="1" y="15775"/>
                    <a:pt x="398" y="19455"/>
                  </a:cubicBezTo>
                  <a:cubicBezTo>
                    <a:pt x="1393" y="27929"/>
                    <a:pt x="3203" y="36284"/>
                    <a:pt x="5769" y="44440"/>
                  </a:cubicBezTo>
                  <a:lnTo>
                    <a:pt x="11141" y="43486"/>
                  </a:lnTo>
                  <a:cubicBezTo>
                    <a:pt x="11141" y="43486"/>
                    <a:pt x="8395" y="22280"/>
                    <a:pt x="8196" y="18381"/>
                  </a:cubicBezTo>
                  <a:cubicBezTo>
                    <a:pt x="7818" y="10643"/>
                    <a:pt x="8296" y="5570"/>
                    <a:pt x="8415" y="1890"/>
                  </a:cubicBezTo>
                  <a:cubicBezTo>
                    <a:pt x="8455" y="1074"/>
                    <a:pt x="7858" y="378"/>
                    <a:pt x="7023" y="279"/>
                  </a:cubicBezTo>
                  <a:lnTo>
                    <a:pt x="4675" y="0"/>
                  </a:lnTo>
                  <a:close/>
                </a:path>
              </a:pathLst>
            </a:custGeom>
            <a:solidFill>
              <a:srgbClr val="FFFFFF">
                <a:alpha val="56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3960650" y="2302475"/>
              <a:ext cx="39825" cy="132825"/>
            </a:xfrm>
            <a:custGeom>
              <a:rect b="b" l="l" r="r" t="t"/>
              <a:pathLst>
                <a:path extrusionOk="0" h="5313" w="1593">
                  <a:moveTo>
                    <a:pt x="1" y="1"/>
                  </a:moveTo>
                  <a:cubicBezTo>
                    <a:pt x="1" y="558"/>
                    <a:pt x="419" y="3363"/>
                    <a:pt x="1473" y="5312"/>
                  </a:cubicBezTo>
                  <a:cubicBezTo>
                    <a:pt x="1493" y="3979"/>
                    <a:pt x="1553" y="2766"/>
                    <a:pt x="1592" y="16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3665750" y="2291050"/>
              <a:ext cx="64675" cy="142750"/>
            </a:xfrm>
            <a:custGeom>
              <a:rect b="b" l="l" r="r" t="t"/>
              <a:pathLst>
                <a:path extrusionOk="0" h="5710" w="2587">
                  <a:moveTo>
                    <a:pt x="1632" y="0"/>
                  </a:moveTo>
                  <a:cubicBezTo>
                    <a:pt x="1333" y="557"/>
                    <a:pt x="458" y="3024"/>
                    <a:pt x="1" y="5709"/>
                  </a:cubicBezTo>
                  <a:lnTo>
                    <a:pt x="597" y="5272"/>
                  </a:lnTo>
                  <a:cubicBezTo>
                    <a:pt x="1294" y="4695"/>
                    <a:pt x="1930" y="4038"/>
                    <a:pt x="2487" y="3362"/>
                  </a:cubicBezTo>
                  <a:lnTo>
                    <a:pt x="2587" y="3243"/>
                  </a:lnTo>
                  <a:lnTo>
                    <a:pt x="16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3667250" y="2191575"/>
              <a:ext cx="146225" cy="1096125"/>
            </a:xfrm>
            <a:custGeom>
              <a:rect b="b" l="l" r="r" t="t"/>
              <a:pathLst>
                <a:path extrusionOk="0" h="43845" w="5849">
                  <a:moveTo>
                    <a:pt x="4794" y="1"/>
                  </a:moveTo>
                  <a:lnTo>
                    <a:pt x="3402" y="160"/>
                  </a:lnTo>
                  <a:cubicBezTo>
                    <a:pt x="2009" y="339"/>
                    <a:pt x="975" y="1493"/>
                    <a:pt x="915" y="2865"/>
                  </a:cubicBezTo>
                  <a:cubicBezTo>
                    <a:pt x="776" y="7003"/>
                    <a:pt x="438" y="15258"/>
                    <a:pt x="239" y="18143"/>
                  </a:cubicBezTo>
                  <a:cubicBezTo>
                    <a:pt x="0" y="22042"/>
                    <a:pt x="179" y="43247"/>
                    <a:pt x="179" y="43247"/>
                  </a:cubicBezTo>
                  <a:lnTo>
                    <a:pt x="3521" y="43844"/>
                  </a:lnTo>
                  <a:cubicBezTo>
                    <a:pt x="3521" y="43844"/>
                    <a:pt x="4377" y="32187"/>
                    <a:pt x="5491" y="19217"/>
                  </a:cubicBezTo>
                  <a:cubicBezTo>
                    <a:pt x="5789" y="15358"/>
                    <a:pt x="5849" y="11499"/>
                    <a:pt x="5690" y="7639"/>
                  </a:cubicBezTo>
                  <a:lnTo>
                    <a:pt x="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3667250" y="2191575"/>
              <a:ext cx="146225" cy="1096125"/>
            </a:xfrm>
            <a:custGeom>
              <a:rect b="b" l="l" r="r" t="t"/>
              <a:pathLst>
                <a:path extrusionOk="0" h="43845" w="5849">
                  <a:moveTo>
                    <a:pt x="4794" y="1"/>
                  </a:moveTo>
                  <a:lnTo>
                    <a:pt x="3402" y="160"/>
                  </a:lnTo>
                  <a:cubicBezTo>
                    <a:pt x="2009" y="339"/>
                    <a:pt x="975" y="1493"/>
                    <a:pt x="915" y="2865"/>
                  </a:cubicBezTo>
                  <a:cubicBezTo>
                    <a:pt x="776" y="7003"/>
                    <a:pt x="438" y="15258"/>
                    <a:pt x="239" y="18143"/>
                  </a:cubicBezTo>
                  <a:cubicBezTo>
                    <a:pt x="0" y="22042"/>
                    <a:pt x="179" y="43247"/>
                    <a:pt x="179" y="43247"/>
                  </a:cubicBezTo>
                  <a:lnTo>
                    <a:pt x="3521" y="43844"/>
                  </a:lnTo>
                  <a:cubicBezTo>
                    <a:pt x="3521" y="43844"/>
                    <a:pt x="4377" y="32187"/>
                    <a:pt x="5491" y="19217"/>
                  </a:cubicBezTo>
                  <a:cubicBezTo>
                    <a:pt x="5789" y="15358"/>
                    <a:pt x="5849" y="11499"/>
                    <a:pt x="5690" y="7639"/>
                  </a:cubicBezTo>
                  <a:lnTo>
                    <a:pt x="4794" y="1"/>
                  </a:lnTo>
                  <a:close/>
                </a:path>
              </a:pathLst>
            </a:custGeom>
            <a:solidFill>
              <a:srgbClr val="FFFFFF">
                <a:alpha val="56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3823400" y="2173675"/>
              <a:ext cx="100000" cy="86050"/>
            </a:xfrm>
            <a:custGeom>
              <a:rect b="b" l="l" r="r" t="t"/>
              <a:pathLst>
                <a:path extrusionOk="0" h="3442" w="4000">
                  <a:moveTo>
                    <a:pt x="3104" y="1"/>
                  </a:moveTo>
                  <a:cubicBezTo>
                    <a:pt x="3104" y="1"/>
                    <a:pt x="2965" y="1134"/>
                    <a:pt x="1" y="1851"/>
                  </a:cubicBezTo>
                  <a:cubicBezTo>
                    <a:pt x="319" y="2348"/>
                    <a:pt x="577" y="2905"/>
                    <a:pt x="737" y="3442"/>
                  </a:cubicBezTo>
                  <a:cubicBezTo>
                    <a:pt x="737" y="3442"/>
                    <a:pt x="3999" y="2328"/>
                    <a:pt x="3900" y="538"/>
                  </a:cubicBezTo>
                  <a:cubicBezTo>
                    <a:pt x="3900" y="538"/>
                    <a:pt x="3402" y="239"/>
                    <a:pt x="31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3771675" y="2181125"/>
              <a:ext cx="51750" cy="74125"/>
            </a:xfrm>
            <a:custGeom>
              <a:rect b="b" l="l" r="r" t="t"/>
              <a:pathLst>
                <a:path extrusionOk="0" h="2965" w="2070">
                  <a:moveTo>
                    <a:pt x="1214" y="1"/>
                  </a:moveTo>
                  <a:cubicBezTo>
                    <a:pt x="916" y="61"/>
                    <a:pt x="617" y="160"/>
                    <a:pt x="319" y="279"/>
                  </a:cubicBezTo>
                  <a:cubicBezTo>
                    <a:pt x="1" y="1274"/>
                    <a:pt x="319" y="2348"/>
                    <a:pt x="1155" y="2965"/>
                  </a:cubicBezTo>
                  <a:cubicBezTo>
                    <a:pt x="1373" y="2468"/>
                    <a:pt x="1692" y="1970"/>
                    <a:pt x="2070" y="1553"/>
                  </a:cubicBezTo>
                  <a:cubicBezTo>
                    <a:pt x="995" y="1175"/>
                    <a:pt x="1214" y="41"/>
                    <a:pt x="1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3908450" y="2672000"/>
              <a:ext cx="93525" cy="80575"/>
            </a:xfrm>
            <a:custGeom>
              <a:rect b="b" l="l" r="r" t="t"/>
              <a:pathLst>
                <a:path extrusionOk="0" h="3223" w="3741">
                  <a:moveTo>
                    <a:pt x="0" y="0"/>
                  </a:moveTo>
                  <a:lnTo>
                    <a:pt x="1174" y="1989"/>
                  </a:lnTo>
                  <a:lnTo>
                    <a:pt x="3740" y="3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3920375" y="2216450"/>
              <a:ext cx="192500" cy="521200"/>
            </a:xfrm>
            <a:custGeom>
              <a:rect b="b" l="l" r="r" t="t"/>
              <a:pathLst>
                <a:path extrusionOk="0" h="20848" w="7700">
                  <a:moveTo>
                    <a:pt x="3283" y="0"/>
                  </a:moveTo>
                  <a:lnTo>
                    <a:pt x="1" y="2447"/>
                  </a:lnTo>
                  <a:cubicBezTo>
                    <a:pt x="100" y="2586"/>
                    <a:pt x="220" y="2745"/>
                    <a:pt x="339" y="2905"/>
                  </a:cubicBezTo>
                  <a:lnTo>
                    <a:pt x="717" y="3402"/>
                  </a:lnTo>
                  <a:cubicBezTo>
                    <a:pt x="936" y="3720"/>
                    <a:pt x="1194" y="4039"/>
                    <a:pt x="1413" y="4397"/>
                  </a:cubicBezTo>
                  <a:cubicBezTo>
                    <a:pt x="1871" y="5073"/>
                    <a:pt x="2288" y="5769"/>
                    <a:pt x="2666" y="6465"/>
                  </a:cubicBezTo>
                  <a:cubicBezTo>
                    <a:pt x="3024" y="7122"/>
                    <a:pt x="3363" y="7818"/>
                    <a:pt x="3601" y="8554"/>
                  </a:cubicBezTo>
                  <a:cubicBezTo>
                    <a:pt x="3820" y="9171"/>
                    <a:pt x="3979" y="9807"/>
                    <a:pt x="3999" y="10484"/>
                  </a:cubicBezTo>
                  <a:cubicBezTo>
                    <a:pt x="3999" y="11160"/>
                    <a:pt x="3880" y="11817"/>
                    <a:pt x="3661" y="12473"/>
                  </a:cubicBezTo>
                  <a:cubicBezTo>
                    <a:pt x="3402" y="13189"/>
                    <a:pt x="3104" y="13925"/>
                    <a:pt x="2766" y="14582"/>
                  </a:cubicBezTo>
                  <a:cubicBezTo>
                    <a:pt x="2388" y="15318"/>
                    <a:pt x="1990" y="15974"/>
                    <a:pt x="1532" y="16650"/>
                  </a:cubicBezTo>
                  <a:cubicBezTo>
                    <a:pt x="1314" y="17009"/>
                    <a:pt x="1095" y="17327"/>
                    <a:pt x="836" y="17645"/>
                  </a:cubicBezTo>
                  <a:lnTo>
                    <a:pt x="478" y="18123"/>
                  </a:lnTo>
                  <a:cubicBezTo>
                    <a:pt x="379" y="18262"/>
                    <a:pt x="220" y="18441"/>
                    <a:pt x="120" y="18560"/>
                  </a:cubicBezTo>
                  <a:lnTo>
                    <a:pt x="2766" y="20848"/>
                  </a:lnTo>
                  <a:cubicBezTo>
                    <a:pt x="2965" y="20649"/>
                    <a:pt x="3084" y="20490"/>
                    <a:pt x="3223" y="20311"/>
                  </a:cubicBezTo>
                  <a:cubicBezTo>
                    <a:pt x="3382" y="20132"/>
                    <a:pt x="3522" y="19933"/>
                    <a:pt x="3661" y="19754"/>
                  </a:cubicBezTo>
                  <a:cubicBezTo>
                    <a:pt x="3920" y="19396"/>
                    <a:pt x="4198" y="19018"/>
                    <a:pt x="4457" y="18640"/>
                  </a:cubicBezTo>
                  <a:cubicBezTo>
                    <a:pt x="4994" y="17904"/>
                    <a:pt x="5471" y="17108"/>
                    <a:pt x="5909" y="16273"/>
                  </a:cubicBezTo>
                  <a:cubicBezTo>
                    <a:pt x="6366" y="15437"/>
                    <a:pt x="6764" y="14562"/>
                    <a:pt x="7082" y="13647"/>
                  </a:cubicBezTo>
                  <a:cubicBezTo>
                    <a:pt x="7441" y="12672"/>
                    <a:pt x="7639" y="11618"/>
                    <a:pt x="7679" y="10583"/>
                  </a:cubicBezTo>
                  <a:cubicBezTo>
                    <a:pt x="7699" y="10006"/>
                    <a:pt x="7659" y="9469"/>
                    <a:pt x="7560" y="8912"/>
                  </a:cubicBezTo>
                  <a:cubicBezTo>
                    <a:pt x="7460" y="8415"/>
                    <a:pt x="7341" y="7918"/>
                    <a:pt x="7182" y="7420"/>
                  </a:cubicBezTo>
                  <a:cubicBezTo>
                    <a:pt x="6884" y="6525"/>
                    <a:pt x="6545" y="5630"/>
                    <a:pt x="6108" y="4775"/>
                  </a:cubicBezTo>
                  <a:cubicBezTo>
                    <a:pt x="5710" y="3919"/>
                    <a:pt x="5272" y="3123"/>
                    <a:pt x="4795" y="2328"/>
                  </a:cubicBezTo>
                  <a:cubicBezTo>
                    <a:pt x="4576" y="1930"/>
                    <a:pt x="4317" y="1532"/>
                    <a:pt x="4079" y="1154"/>
                  </a:cubicBezTo>
                  <a:lnTo>
                    <a:pt x="3701" y="577"/>
                  </a:lnTo>
                  <a:cubicBezTo>
                    <a:pt x="3561" y="398"/>
                    <a:pt x="3422" y="219"/>
                    <a:pt x="3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3920375" y="2216450"/>
              <a:ext cx="192500" cy="521200"/>
            </a:xfrm>
            <a:custGeom>
              <a:rect b="b" l="l" r="r" t="t"/>
              <a:pathLst>
                <a:path extrusionOk="0" h="20848" w="7700">
                  <a:moveTo>
                    <a:pt x="3283" y="0"/>
                  </a:moveTo>
                  <a:lnTo>
                    <a:pt x="1" y="2447"/>
                  </a:lnTo>
                  <a:cubicBezTo>
                    <a:pt x="100" y="2586"/>
                    <a:pt x="220" y="2745"/>
                    <a:pt x="339" y="2905"/>
                  </a:cubicBezTo>
                  <a:lnTo>
                    <a:pt x="717" y="3402"/>
                  </a:lnTo>
                  <a:cubicBezTo>
                    <a:pt x="936" y="3720"/>
                    <a:pt x="1194" y="4039"/>
                    <a:pt x="1413" y="4397"/>
                  </a:cubicBezTo>
                  <a:cubicBezTo>
                    <a:pt x="1871" y="5073"/>
                    <a:pt x="2288" y="5769"/>
                    <a:pt x="2666" y="6465"/>
                  </a:cubicBezTo>
                  <a:cubicBezTo>
                    <a:pt x="3024" y="7122"/>
                    <a:pt x="3363" y="7818"/>
                    <a:pt x="3601" y="8554"/>
                  </a:cubicBezTo>
                  <a:cubicBezTo>
                    <a:pt x="3820" y="9171"/>
                    <a:pt x="3979" y="9807"/>
                    <a:pt x="3999" y="10484"/>
                  </a:cubicBezTo>
                  <a:cubicBezTo>
                    <a:pt x="3999" y="11160"/>
                    <a:pt x="3880" y="11817"/>
                    <a:pt x="3661" y="12473"/>
                  </a:cubicBezTo>
                  <a:cubicBezTo>
                    <a:pt x="3402" y="13189"/>
                    <a:pt x="3104" y="13925"/>
                    <a:pt x="2766" y="14582"/>
                  </a:cubicBezTo>
                  <a:cubicBezTo>
                    <a:pt x="2388" y="15318"/>
                    <a:pt x="1990" y="15974"/>
                    <a:pt x="1532" y="16650"/>
                  </a:cubicBezTo>
                  <a:cubicBezTo>
                    <a:pt x="1314" y="17009"/>
                    <a:pt x="1095" y="17327"/>
                    <a:pt x="836" y="17645"/>
                  </a:cubicBezTo>
                  <a:lnTo>
                    <a:pt x="478" y="18123"/>
                  </a:lnTo>
                  <a:cubicBezTo>
                    <a:pt x="379" y="18262"/>
                    <a:pt x="220" y="18441"/>
                    <a:pt x="120" y="18560"/>
                  </a:cubicBezTo>
                  <a:lnTo>
                    <a:pt x="2766" y="20848"/>
                  </a:lnTo>
                  <a:cubicBezTo>
                    <a:pt x="2965" y="20649"/>
                    <a:pt x="3084" y="20490"/>
                    <a:pt x="3223" y="20311"/>
                  </a:cubicBezTo>
                  <a:cubicBezTo>
                    <a:pt x="3382" y="20132"/>
                    <a:pt x="3522" y="19933"/>
                    <a:pt x="3661" y="19754"/>
                  </a:cubicBezTo>
                  <a:cubicBezTo>
                    <a:pt x="3920" y="19396"/>
                    <a:pt x="4198" y="19018"/>
                    <a:pt x="4457" y="18640"/>
                  </a:cubicBezTo>
                  <a:cubicBezTo>
                    <a:pt x="4994" y="17904"/>
                    <a:pt x="5471" y="17108"/>
                    <a:pt x="5909" y="16273"/>
                  </a:cubicBezTo>
                  <a:cubicBezTo>
                    <a:pt x="6366" y="15437"/>
                    <a:pt x="6764" y="14562"/>
                    <a:pt x="7082" y="13647"/>
                  </a:cubicBezTo>
                  <a:cubicBezTo>
                    <a:pt x="7441" y="12672"/>
                    <a:pt x="7639" y="11618"/>
                    <a:pt x="7679" y="10583"/>
                  </a:cubicBezTo>
                  <a:cubicBezTo>
                    <a:pt x="7699" y="10006"/>
                    <a:pt x="7659" y="9469"/>
                    <a:pt x="7560" y="8912"/>
                  </a:cubicBezTo>
                  <a:cubicBezTo>
                    <a:pt x="7460" y="8415"/>
                    <a:pt x="7341" y="7918"/>
                    <a:pt x="7182" y="7420"/>
                  </a:cubicBezTo>
                  <a:cubicBezTo>
                    <a:pt x="6884" y="6525"/>
                    <a:pt x="6545" y="5630"/>
                    <a:pt x="6108" y="4775"/>
                  </a:cubicBezTo>
                  <a:cubicBezTo>
                    <a:pt x="5710" y="3919"/>
                    <a:pt x="5272" y="3123"/>
                    <a:pt x="4795" y="2328"/>
                  </a:cubicBezTo>
                  <a:cubicBezTo>
                    <a:pt x="4576" y="1930"/>
                    <a:pt x="4317" y="1532"/>
                    <a:pt x="4079" y="1154"/>
                  </a:cubicBezTo>
                  <a:lnTo>
                    <a:pt x="3701" y="577"/>
                  </a:lnTo>
                  <a:cubicBezTo>
                    <a:pt x="3561" y="398"/>
                    <a:pt x="3422" y="219"/>
                    <a:pt x="3283" y="0"/>
                  </a:cubicBezTo>
                  <a:close/>
                </a:path>
              </a:pathLst>
            </a:custGeom>
            <a:solidFill>
              <a:srgbClr val="FFFFFF">
                <a:alpha val="56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3880100" y="2301550"/>
              <a:ext cx="41300" cy="35700"/>
            </a:xfrm>
            <a:custGeom>
              <a:rect b="b" l="l" r="r" t="t"/>
              <a:pathLst>
                <a:path extrusionOk="0" h="1428" w="1652">
                  <a:moveTo>
                    <a:pt x="933" y="1"/>
                  </a:moveTo>
                  <a:cubicBezTo>
                    <a:pt x="585" y="1"/>
                    <a:pt x="273" y="195"/>
                    <a:pt x="120" y="535"/>
                  </a:cubicBezTo>
                  <a:cubicBezTo>
                    <a:pt x="100" y="595"/>
                    <a:pt x="60" y="615"/>
                    <a:pt x="60" y="674"/>
                  </a:cubicBezTo>
                  <a:cubicBezTo>
                    <a:pt x="0" y="1012"/>
                    <a:pt x="199" y="1331"/>
                    <a:pt x="537" y="1410"/>
                  </a:cubicBezTo>
                  <a:cubicBezTo>
                    <a:pt x="598" y="1422"/>
                    <a:pt x="659" y="1428"/>
                    <a:pt x="718" y="1428"/>
                  </a:cubicBezTo>
                  <a:cubicBezTo>
                    <a:pt x="1067" y="1428"/>
                    <a:pt x="1379" y="1233"/>
                    <a:pt x="1532" y="893"/>
                  </a:cubicBezTo>
                  <a:cubicBezTo>
                    <a:pt x="1552" y="873"/>
                    <a:pt x="1552" y="814"/>
                    <a:pt x="1592" y="774"/>
                  </a:cubicBezTo>
                  <a:cubicBezTo>
                    <a:pt x="1651" y="416"/>
                    <a:pt x="1433" y="97"/>
                    <a:pt x="1114" y="18"/>
                  </a:cubicBezTo>
                  <a:cubicBezTo>
                    <a:pt x="1053" y="6"/>
                    <a:pt x="993" y="1"/>
                    <a:pt x="933" y="1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3880100" y="2301550"/>
              <a:ext cx="41300" cy="35700"/>
            </a:xfrm>
            <a:custGeom>
              <a:rect b="b" l="l" r="r" t="t"/>
              <a:pathLst>
                <a:path extrusionOk="0" h="1428" w="1652">
                  <a:moveTo>
                    <a:pt x="933" y="1"/>
                  </a:moveTo>
                  <a:cubicBezTo>
                    <a:pt x="585" y="1"/>
                    <a:pt x="273" y="195"/>
                    <a:pt x="120" y="535"/>
                  </a:cubicBezTo>
                  <a:cubicBezTo>
                    <a:pt x="100" y="595"/>
                    <a:pt x="60" y="615"/>
                    <a:pt x="60" y="674"/>
                  </a:cubicBezTo>
                  <a:cubicBezTo>
                    <a:pt x="0" y="1012"/>
                    <a:pt x="199" y="1331"/>
                    <a:pt x="537" y="1410"/>
                  </a:cubicBezTo>
                  <a:cubicBezTo>
                    <a:pt x="598" y="1422"/>
                    <a:pt x="659" y="1428"/>
                    <a:pt x="718" y="1428"/>
                  </a:cubicBezTo>
                  <a:cubicBezTo>
                    <a:pt x="1067" y="1428"/>
                    <a:pt x="1379" y="1233"/>
                    <a:pt x="1532" y="893"/>
                  </a:cubicBezTo>
                  <a:cubicBezTo>
                    <a:pt x="1552" y="873"/>
                    <a:pt x="1552" y="814"/>
                    <a:pt x="1592" y="774"/>
                  </a:cubicBezTo>
                  <a:cubicBezTo>
                    <a:pt x="1651" y="416"/>
                    <a:pt x="1433" y="97"/>
                    <a:pt x="1114" y="18"/>
                  </a:cubicBezTo>
                  <a:cubicBezTo>
                    <a:pt x="1053" y="6"/>
                    <a:pt x="993" y="1"/>
                    <a:pt x="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3895525" y="2185425"/>
              <a:ext cx="51225" cy="129025"/>
            </a:xfrm>
            <a:custGeom>
              <a:rect b="b" l="l" r="r" t="t"/>
              <a:pathLst>
                <a:path extrusionOk="0" h="5161" w="2049">
                  <a:moveTo>
                    <a:pt x="1425" y="0"/>
                  </a:moveTo>
                  <a:cubicBezTo>
                    <a:pt x="1414" y="0"/>
                    <a:pt x="1402" y="3"/>
                    <a:pt x="1393" y="8"/>
                  </a:cubicBezTo>
                  <a:cubicBezTo>
                    <a:pt x="1333" y="28"/>
                    <a:pt x="1313" y="87"/>
                    <a:pt x="1333" y="127"/>
                  </a:cubicBezTo>
                  <a:cubicBezTo>
                    <a:pt x="1353" y="127"/>
                    <a:pt x="1850" y="2435"/>
                    <a:pt x="20" y="5021"/>
                  </a:cubicBezTo>
                  <a:cubicBezTo>
                    <a:pt x="0" y="5041"/>
                    <a:pt x="0" y="5100"/>
                    <a:pt x="40" y="5140"/>
                  </a:cubicBezTo>
                  <a:cubicBezTo>
                    <a:pt x="40" y="5160"/>
                    <a:pt x="60" y="5160"/>
                    <a:pt x="100" y="5160"/>
                  </a:cubicBezTo>
                  <a:cubicBezTo>
                    <a:pt x="119" y="5160"/>
                    <a:pt x="179" y="5140"/>
                    <a:pt x="139" y="5140"/>
                  </a:cubicBezTo>
                  <a:cubicBezTo>
                    <a:pt x="2049" y="2475"/>
                    <a:pt x="1512" y="107"/>
                    <a:pt x="1512" y="87"/>
                  </a:cubicBezTo>
                  <a:lnTo>
                    <a:pt x="1512" y="68"/>
                  </a:lnTo>
                  <a:cubicBezTo>
                    <a:pt x="1497" y="23"/>
                    <a:pt x="1460" y="0"/>
                    <a:pt x="1425" y="0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3729400" y="2191750"/>
              <a:ext cx="38825" cy="90375"/>
            </a:xfrm>
            <a:custGeom>
              <a:rect b="b" l="l" r="r" t="t"/>
              <a:pathLst>
                <a:path extrusionOk="0" h="3615" w="1553">
                  <a:moveTo>
                    <a:pt x="1457" y="0"/>
                  </a:moveTo>
                  <a:cubicBezTo>
                    <a:pt x="1439" y="0"/>
                    <a:pt x="1418" y="5"/>
                    <a:pt x="1393" y="14"/>
                  </a:cubicBezTo>
                  <a:cubicBezTo>
                    <a:pt x="1354" y="53"/>
                    <a:pt x="1" y="988"/>
                    <a:pt x="200" y="3515"/>
                  </a:cubicBezTo>
                  <a:cubicBezTo>
                    <a:pt x="200" y="3574"/>
                    <a:pt x="259" y="3614"/>
                    <a:pt x="299" y="3614"/>
                  </a:cubicBezTo>
                  <a:cubicBezTo>
                    <a:pt x="359" y="3594"/>
                    <a:pt x="399" y="3535"/>
                    <a:pt x="399" y="3495"/>
                  </a:cubicBezTo>
                  <a:cubicBezTo>
                    <a:pt x="200" y="1088"/>
                    <a:pt x="1493" y="153"/>
                    <a:pt x="1493" y="153"/>
                  </a:cubicBezTo>
                  <a:cubicBezTo>
                    <a:pt x="1553" y="133"/>
                    <a:pt x="1553" y="93"/>
                    <a:pt x="1513" y="33"/>
                  </a:cubicBezTo>
                  <a:cubicBezTo>
                    <a:pt x="1501" y="10"/>
                    <a:pt x="1483" y="0"/>
                    <a:pt x="1457" y="0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3873125" y="2300400"/>
              <a:ext cx="41300" cy="34875"/>
            </a:xfrm>
            <a:custGeom>
              <a:rect b="b" l="l" r="r" t="t"/>
              <a:pathLst>
                <a:path extrusionOk="0" h="1395" w="1652">
                  <a:moveTo>
                    <a:pt x="920" y="0"/>
                  </a:moveTo>
                  <a:cubicBezTo>
                    <a:pt x="587" y="0"/>
                    <a:pt x="270" y="205"/>
                    <a:pt x="120" y="521"/>
                  </a:cubicBezTo>
                  <a:cubicBezTo>
                    <a:pt x="100" y="541"/>
                    <a:pt x="80" y="581"/>
                    <a:pt x="80" y="641"/>
                  </a:cubicBezTo>
                  <a:cubicBezTo>
                    <a:pt x="1" y="979"/>
                    <a:pt x="200" y="1317"/>
                    <a:pt x="538" y="1377"/>
                  </a:cubicBezTo>
                  <a:cubicBezTo>
                    <a:pt x="599" y="1388"/>
                    <a:pt x="660" y="1394"/>
                    <a:pt x="720" y="1394"/>
                  </a:cubicBezTo>
                  <a:cubicBezTo>
                    <a:pt x="1072" y="1394"/>
                    <a:pt x="1397" y="1199"/>
                    <a:pt x="1533" y="860"/>
                  </a:cubicBezTo>
                  <a:cubicBezTo>
                    <a:pt x="1572" y="840"/>
                    <a:pt x="1572" y="820"/>
                    <a:pt x="1592" y="760"/>
                  </a:cubicBezTo>
                  <a:cubicBezTo>
                    <a:pt x="1652" y="442"/>
                    <a:pt x="1453" y="84"/>
                    <a:pt x="1115" y="24"/>
                  </a:cubicBezTo>
                  <a:cubicBezTo>
                    <a:pt x="1050" y="8"/>
                    <a:pt x="985" y="0"/>
                    <a:pt x="920" y="0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3873125" y="2300400"/>
              <a:ext cx="41300" cy="34875"/>
            </a:xfrm>
            <a:custGeom>
              <a:rect b="b" l="l" r="r" t="t"/>
              <a:pathLst>
                <a:path extrusionOk="0" h="1395" w="1652">
                  <a:moveTo>
                    <a:pt x="920" y="0"/>
                  </a:moveTo>
                  <a:cubicBezTo>
                    <a:pt x="587" y="0"/>
                    <a:pt x="270" y="205"/>
                    <a:pt x="120" y="521"/>
                  </a:cubicBezTo>
                  <a:cubicBezTo>
                    <a:pt x="100" y="541"/>
                    <a:pt x="80" y="581"/>
                    <a:pt x="80" y="641"/>
                  </a:cubicBezTo>
                  <a:cubicBezTo>
                    <a:pt x="1" y="979"/>
                    <a:pt x="200" y="1317"/>
                    <a:pt x="538" y="1377"/>
                  </a:cubicBezTo>
                  <a:cubicBezTo>
                    <a:pt x="599" y="1388"/>
                    <a:pt x="660" y="1394"/>
                    <a:pt x="720" y="1394"/>
                  </a:cubicBezTo>
                  <a:cubicBezTo>
                    <a:pt x="1072" y="1394"/>
                    <a:pt x="1397" y="1199"/>
                    <a:pt x="1533" y="860"/>
                  </a:cubicBezTo>
                  <a:cubicBezTo>
                    <a:pt x="1572" y="840"/>
                    <a:pt x="1572" y="820"/>
                    <a:pt x="1592" y="760"/>
                  </a:cubicBezTo>
                  <a:cubicBezTo>
                    <a:pt x="1652" y="442"/>
                    <a:pt x="1453" y="84"/>
                    <a:pt x="1115" y="24"/>
                  </a:cubicBezTo>
                  <a:cubicBezTo>
                    <a:pt x="1050" y="8"/>
                    <a:pt x="985" y="0"/>
                    <a:pt x="9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3880600" y="2306775"/>
              <a:ext cx="22400" cy="19300"/>
            </a:xfrm>
            <a:custGeom>
              <a:rect b="b" l="l" r="r" t="t"/>
              <a:pathLst>
                <a:path extrusionOk="0" h="772" w="896">
                  <a:moveTo>
                    <a:pt x="507" y="0"/>
                  </a:moveTo>
                  <a:cubicBezTo>
                    <a:pt x="309" y="0"/>
                    <a:pt x="149" y="113"/>
                    <a:pt x="80" y="286"/>
                  </a:cubicBezTo>
                  <a:cubicBezTo>
                    <a:pt x="40" y="306"/>
                    <a:pt x="40" y="326"/>
                    <a:pt x="40" y="366"/>
                  </a:cubicBezTo>
                  <a:cubicBezTo>
                    <a:pt x="0" y="525"/>
                    <a:pt x="120" y="704"/>
                    <a:pt x="299" y="764"/>
                  </a:cubicBezTo>
                  <a:cubicBezTo>
                    <a:pt x="327" y="769"/>
                    <a:pt x="355" y="771"/>
                    <a:pt x="382" y="771"/>
                  </a:cubicBezTo>
                  <a:cubicBezTo>
                    <a:pt x="567" y="771"/>
                    <a:pt x="729" y="658"/>
                    <a:pt x="816" y="485"/>
                  </a:cubicBezTo>
                  <a:cubicBezTo>
                    <a:pt x="836" y="465"/>
                    <a:pt x="836" y="426"/>
                    <a:pt x="836" y="406"/>
                  </a:cubicBezTo>
                  <a:cubicBezTo>
                    <a:pt x="895" y="227"/>
                    <a:pt x="776" y="48"/>
                    <a:pt x="597" y="8"/>
                  </a:cubicBezTo>
                  <a:cubicBezTo>
                    <a:pt x="566" y="3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3679675" y="2277125"/>
              <a:ext cx="103475" cy="151700"/>
            </a:xfrm>
            <a:custGeom>
              <a:rect b="b" l="l" r="r" t="t"/>
              <a:pathLst>
                <a:path extrusionOk="0" h="6068" w="4139">
                  <a:moveTo>
                    <a:pt x="2268" y="0"/>
                  </a:moveTo>
                  <a:cubicBezTo>
                    <a:pt x="1174" y="20"/>
                    <a:pt x="279" y="875"/>
                    <a:pt x="200" y="1970"/>
                  </a:cubicBezTo>
                  <a:lnTo>
                    <a:pt x="1" y="5192"/>
                  </a:lnTo>
                  <a:lnTo>
                    <a:pt x="1" y="5252"/>
                  </a:lnTo>
                  <a:cubicBezTo>
                    <a:pt x="1" y="5729"/>
                    <a:pt x="379" y="6067"/>
                    <a:pt x="816" y="6067"/>
                  </a:cubicBezTo>
                  <a:cubicBezTo>
                    <a:pt x="876" y="6067"/>
                    <a:pt x="916" y="6028"/>
                    <a:pt x="916" y="5968"/>
                  </a:cubicBezTo>
                  <a:cubicBezTo>
                    <a:pt x="916" y="5928"/>
                    <a:pt x="876" y="5869"/>
                    <a:pt x="816" y="5869"/>
                  </a:cubicBezTo>
                  <a:lnTo>
                    <a:pt x="776" y="5869"/>
                  </a:lnTo>
                  <a:cubicBezTo>
                    <a:pt x="418" y="5849"/>
                    <a:pt x="180" y="5550"/>
                    <a:pt x="200" y="5192"/>
                  </a:cubicBezTo>
                  <a:lnTo>
                    <a:pt x="398" y="1970"/>
                  </a:lnTo>
                  <a:cubicBezTo>
                    <a:pt x="438" y="995"/>
                    <a:pt x="1274" y="199"/>
                    <a:pt x="2268" y="199"/>
                  </a:cubicBezTo>
                  <a:lnTo>
                    <a:pt x="2388" y="199"/>
                  </a:lnTo>
                  <a:cubicBezTo>
                    <a:pt x="3303" y="279"/>
                    <a:pt x="3979" y="1055"/>
                    <a:pt x="3919" y="1970"/>
                  </a:cubicBezTo>
                  <a:lnTo>
                    <a:pt x="3760" y="5192"/>
                  </a:lnTo>
                  <a:cubicBezTo>
                    <a:pt x="3740" y="5570"/>
                    <a:pt x="3402" y="5869"/>
                    <a:pt x="3044" y="5869"/>
                  </a:cubicBezTo>
                  <a:cubicBezTo>
                    <a:pt x="2985" y="5869"/>
                    <a:pt x="2945" y="5928"/>
                    <a:pt x="2945" y="5968"/>
                  </a:cubicBezTo>
                  <a:cubicBezTo>
                    <a:pt x="2945" y="6028"/>
                    <a:pt x="2985" y="6067"/>
                    <a:pt x="3044" y="6067"/>
                  </a:cubicBezTo>
                  <a:cubicBezTo>
                    <a:pt x="3502" y="6067"/>
                    <a:pt x="3900" y="5690"/>
                    <a:pt x="3959" y="5192"/>
                  </a:cubicBezTo>
                  <a:lnTo>
                    <a:pt x="4138" y="1970"/>
                  </a:lnTo>
                  <a:lnTo>
                    <a:pt x="4138" y="1810"/>
                  </a:lnTo>
                  <a:cubicBezTo>
                    <a:pt x="4099" y="796"/>
                    <a:pt x="3283" y="0"/>
                    <a:pt x="2268" y="0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3697075" y="2419350"/>
              <a:ext cx="8000" cy="13950"/>
            </a:xfrm>
            <a:custGeom>
              <a:rect b="b" l="l" r="r" t="t"/>
              <a:pathLst>
                <a:path extrusionOk="0" h="558" w="320">
                  <a:moveTo>
                    <a:pt x="180" y="1"/>
                  </a:moveTo>
                  <a:cubicBezTo>
                    <a:pt x="100" y="1"/>
                    <a:pt x="1" y="140"/>
                    <a:pt x="1" y="279"/>
                  </a:cubicBezTo>
                  <a:cubicBezTo>
                    <a:pt x="1" y="438"/>
                    <a:pt x="61" y="558"/>
                    <a:pt x="160" y="558"/>
                  </a:cubicBezTo>
                  <a:cubicBezTo>
                    <a:pt x="220" y="558"/>
                    <a:pt x="319" y="438"/>
                    <a:pt x="319" y="279"/>
                  </a:cubicBezTo>
                  <a:cubicBezTo>
                    <a:pt x="319" y="140"/>
                    <a:pt x="279" y="1"/>
                    <a:pt x="180" y="1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3751800" y="2419350"/>
              <a:ext cx="7975" cy="13950"/>
            </a:xfrm>
            <a:custGeom>
              <a:rect b="b" l="l" r="r" t="t"/>
              <a:pathLst>
                <a:path extrusionOk="0" h="558" w="319">
                  <a:moveTo>
                    <a:pt x="179" y="1"/>
                  </a:moveTo>
                  <a:cubicBezTo>
                    <a:pt x="100" y="1"/>
                    <a:pt x="0" y="140"/>
                    <a:pt x="0" y="279"/>
                  </a:cubicBezTo>
                  <a:cubicBezTo>
                    <a:pt x="0" y="438"/>
                    <a:pt x="80" y="558"/>
                    <a:pt x="159" y="558"/>
                  </a:cubicBezTo>
                  <a:cubicBezTo>
                    <a:pt x="219" y="558"/>
                    <a:pt x="318" y="438"/>
                    <a:pt x="318" y="279"/>
                  </a:cubicBezTo>
                  <a:cubicBezTo>
                    <a:pt x="318" y="140"/>
                    <a:pt x="259" y="1"/>
                    <a:pt x="179" y="1"/>
                  </a:cubicBez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3254475" y="1889325"/>
              <a:ext cx="116900" cy="46150"/>
            </a:xfrm>
            <a:custGeom>
              <a:rect b="b" l="l" r="r" t="t"/>
              <a:pathLst>
                <a:path extrusionOk="0" h="1846" w="4676">
                  <a:moveTo>
                    <a:pt x="3404" y="0"/>
                  </a:moveTo>
                  <a:cubicBezTo>
                    <a:pt x="2090" y="0"/>
                    <a:pt x="812" y="609"/>
                    <a:pt x="0" y="1707"/>
                  </a:cubicBezTo>
                  <a:lnTo>
                    <a:pt x="179" y="1846"/>
                  </a:lnTo>
                  <a:cubicBezTo>
                    <a:pt x="943" y="782"/>
                    <a:pt x="2147" y="204"/>
                    <a:pt x="3383" y="204"/>
                  </a:cubicBezTo>
                  <a:cubicBezTo>
                    <a:pt x="3789" y="204"/>
                    <a:pt x="4198" y="266"/>
                    <a:pt x="4596" y="394"/>
                  </a:cubicBezTo>
                  <a:lnTo>
                    <a:pt x="4675" y="195"/>
                  </a:lnTo>
                  <a:cubicBezTo>
                    <a:pt x="4257" y="64"/>
                    <a:pt x="3829" y="0"/>
                    <a:pt x="3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3234575" y="1961825"/>
              <a:ext cx="9975" cy="29350"/>
            </a:xfrm>
            <a:custGeom>
              <a:rect b="b" l="l" r="r" t="t"/>
              <a:pathLst>
                <a:path extrusionOk="0" h="1174" w="399">
                  <a:moveTo>
                    <a:pt x="200" y="0"/>
                  </a:moveTo>
                  <a:cubicBezTo>
                    <a:pt x="80" y="378"/>
                    <a:pt x="1" y="776"/>
                    <a:pt x="1" y="1174"/>
                  </a:cubicBezTo>
                  <a:lnTo>
                    <a:pt x="219" y="1174"/>
                  </a:lnTo>
                  <a:cubicBezTo>
                    <a:pt x="259" y="796"/>
                    <a:pt x="299" y="438"/>
                    <a:pt x="399" y="80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3243525" y="1907925"/>
              <a:ext cx="307375" cy="261075"/>
            </a:xfrm>
            <a:custGeom>
              <a:rect b="b" l="l" r="r" t="t"/>
              <a:pathLst>
                <a:path extrusionOk="0" h="10443" w="12295">
                  <a:moveTo>
                    <a:pt x="3824" y="0"/>
                  </a:moveTo>
                  <a:cubicBezTo>
                    <a:pt x="3303" y="0"/>
                    <a:pt x="2778" y="118"/>
                    <a:pt x="2288" y="366"/>
                  </a:cubicBezTo>
                  <a:cubicBezTo>
                    <a:pt x="2249" y="366"/>
                    <a:pt x="2229" y="406"/>
                    <a:pt x="2229" y="406"/>
                  </a:cubicBezTo>
                  <a:cubicBezTo>
                    <a:pt x="558" y="1301"/>
                    <a:pt x="1" y="3409"/>
                    <a:pt x="856" y="5080"/>
                  </a:cubicBezTo>
                  <a:lnTo>
                    <a:pt x="3104" y="9457"/>
                  </a:lnTo>
                  <a:cubicBezTo>
                    <a:pt x="3413" y="10089"/>
                    <a:pt x="4049" y="10443"/>
                    <a:pt x="4711" y="10443"/>
                  </a:cubicBezTo>
                  <a:cubicBezTo>
                    <a:pt x="4987" y="10443"/>
                    <a:pt x="5267" y="10381"/>
                    <a:pt x="5531" y="10253"/>
                  </a:cubicBezTo>
                  <a:lnTo>
                    <a:pt x="9907" y="8005"/>
                  </a:lnTo>
                  <a:cubicBezTo>
                    <a:pt x="11578" y="7189"/>
                    <a:pt x="12294" y="5200"/>
                    <a:pt x="11558" y="3509"/>
                  </a:cubicBezTo>
                  <a:cubicBezTo>
                    <a:pt x="10987" y="2249"/>
                    <a:pt x="9737" y="1497"/>
                    <a:pt x="8426" y="1497"/>
                  </a:cubicBezTo>
                  <a:cubicBezTo>
                    <a:pt x="7957" y="1497"/>
                    <a:pt x="7479" y="1593"/>
                    <a:pt x="7023" y="1798"/>
                  </a:cubicBezTo>
                  <a:lnTo>
                    <a:pt x="6884" y="1858"/>
                  </a:lnTo>
                  <a:cubicBezTo>
                    <a:pt x="6268" y="668"/>
                    <a:pt x="5060" y="0"/>
                    <a:pt x="3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8" name="Google Shape;868;p39"/>
          <p:cNvSpPr txBox="1"/>
          <p:nvPr>
            <p:ph type="ctrTitle"/>
          </p:nvPr>
        </p:nvSpPr>
        <p:spPr>
          <a:xfrm>
            <a:off x="3937250" y="1507650"/>
            <a:ext cx="4506600" cy="15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VaccAttacc</a:t>
            </a:r>
            <a:endParaRPr/>
          </a:p>
        </p:txBody>
      </p:sp>
      <p:sp>
        <p:nvSpPr>
          <p:cNvPr id="869" name="Google Shape;869;p39"/>
          <p:cNvSpPr txBox="1"/>
          <p:nvPr>
            <p:ph idx="1" type="subTitle"/>
          </p:nvPr>
        </p:nvSpPr>
        <p:spPr>
          <a:xfrm>
            <a:off x="4682100" y="2943825"/>
            <a:ext cx="31077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model proposition presented by Charles Pan’s Plan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48"/>
          <p:cNvSpPr txBox="1"/>
          <p:nvPr>
            <p:ph type="title"/>
          </p:nvPr>
        </p:nvSpPr>
        <p:spPr>
          <a:xfrm>
            <a:off x="0" y="1265250"/>
            <a:ext cx="8916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The H1N1 Model 				The Seasonal Flu Model</a:t>
            </a:r>
            <a:endParaRPr/>
          </a:p>
        </p:txBody>
      </p:sp>
      <p:grpSp>
        <p:nvGrpSpPr>
          <p:cNvPr id="1506" name="Google Shape;1506;p48"/>
          <p:cNvGrpSpPr/>
          <p:nvPr/>
        </p:nvGrpSpPr>
        <p:grpSpPr>
          <a:xfrm>
            <a:off x="6290908" y="2835182"/>
            <a:ext cx="362433" cy="457135"/>
            <a:chOff x="8010427" y="3348503"/>
            <a:chExt cx="278795" cy="351615"/>
          </a:xfrm>
        </p:grpSpPr>
        <p:sp>
          <p:nvSpPr>
            <p:cNvPr id="1507" name="Google Shape;1507;p48"/>
            <p:cNvSpPr/>
            <p:nvPr/>
          </p:nvSpPr>
          <p:spPr>
            <a:xfrm>
              <a:off x="8010427" y="3348503"/>
              <a:ext cx="278795" cy="351615"/>
            </a:xfrm>
            <a:custGeom>
              <a:rect b="b" l="l" r="r" t="t"/>
              <a:pathLst>
                <a:path extrusionOk="0" h="11038" w="8752">
                  <a:moveTo>
                    <a:pt x="6216" y="322"/>
                  </a:moveTo>
                  <a:cubicBezTo>
                    <a:pt x="6323" y="322"/>
                    <a:pt x="6406" y="405"/>
                    <a:pt x="6406" y="512"/>
                  </a:cubicBezTo>
                  <a:lnTo>
                    <a:pt x="6406" y="1215"/>
                  </a:lnTo>
                  <a:cubicBezTo>
                    <a:pt x="6406" y="1310"/>
                    <a:pt x="6323" y="1405"/>
                    <a:pt x="6216" y="1405"/>
                  </a:cubicBezTo>
                  <a:lnTo>
                    <a:pt x="5311" y="1405"/>
                  </a:lnTo>
                  <a:cubicBezTo>
                    <a:pt x="5216" y="1405"/>
                    <a:pt x="5144" y="1477"/>
                    <a:pt x="5144" y="1572"/>
                  </a:cubicBezTo>
                  <a:cubicBezTo>
                    <a:pt x="5144" y="1893"/>
                    <a:pt x="4882" y="2144"/>
                    <a:pt x="4561" y="2144"/>
                  </a:cubicBezTo>
                  <a:lnTo>
                    <a:pt x="4203" y="2144"/>
                  </a:lnTo>
                  <a:cubicBezTo>
                    <a:pt x="3882" y="2144"/>
                    <a:pt x="3632" y="1882"/>
                    <a:pt x="3632" y="1572"/>
                  </a:cubicBezTo>
                  <a:cubicBezTo>
                    <a:pt x="3632" y="1477"/>
                    <a:pt x="3549" y="1405"/>
                    <a:pt x="3465" y="1405"/>
                  </a:cubicBezTo>
                  <a:lnTo>
                    <a:pt x="2560" y="1405"/>
                  </a:lnTo>
                  <a:cubicBezTo>
                    <a:pt x="2453" y="1405"/>
                    <a:pt x="2358" y="1310"/>
                    <a:pt x="2358" y="1215"/>
                  </a:cubicBezTo>
                  <a:lnTo>
                    <a:pt x="2346" y="512"/>
                  </a:lnTo>
                  <a:cubicBezTo>
                    <a:pt x="2346" y="405"/>
                    <a:pt x="2441" y="322"/>
                    <a:pt x="2537" y="322"/>
                  </a:cubicBezTo>
                  <a:close/>
                  <a:moveTo>
                    <a:pt x="2525" y="0"/>
                  </a:moveTo>
                  <a:cubicBezTo>
                    <a:pt x="2239" y="0"/>
                    <a:pt x="2025" y="227"/>
                    <a:pt x="2025" y="512"/>
                  </a:cubicBezTo>
                  <a:lnTo>
                    <a:pt x="632" y="512"/>
                  </a:lnTo>
                  <a:cubicBezTo>
                    <a:pt x="274" y="512"/>
                    <a:pt x="1" y="798"/>
                    <a:pt x="1" y="1143"/>
                  </a:cubicBezTo>
                  <a:lnTo>
                    <a:pt x="1" y="7656"/>
                  </a:lnTo>
                  <a:cubicBezTo>
                    <a:pt x="1" y="7739"/>
                    <a:pt x="72" y="7823"/>
                    <a:pt x="155" y="7823"/>
                  </a:cubicBezTo>
                  <a:cubicBezTo>
                    <a:pt x="251" y="7823"/>
                    <a:pt x="322" y="7739"/>
                    <a:pt x="322" y="7656"/>
                  </a:cubicBezTo>
                  <a:lnTo>
                    <a:pt x="322" y="1143"/>
                  </a:lnTo>
                  <a:cubicBezTo>
                    <a:pt x="322" y="965"/>
                    <a:pt x="477" y="822"/>
                    <a:pt x="655" y="822"/>
                  </a:cubicBezTo>
                  <a:lnTo>
                    <a:pt x="1036" y="822"/>
                  </a:lnTo>
                  <a:lnTo>
                    <a:pt x="1036" y="9918"/>
                  </a:lnTo>
                  <a:cubicBezTo>
                    <a:pt x="1036" y="10002"/>
                    <a:pt x="1108" y="10085"/>
                    <a:pt x="1203" y="10085"/>
                  </a:cubicBezTo>
                  <a:lnTo>
                    <a:pt x="7573" y="10085"/>
                  </a:lnTo>
                  <a:cubicBezTo>
                    <a:pt x="7656" y="10085"/>
                    <a:pt x="7728" y="10002"/>
                    <a:pt x="7728" y="9918"/>
                  </a:cubicBezTo>
                  <a:lnTo>
                    <a:pt x="7728" y="822"/>
                  </a:lnTo>
                  <a:lnTo>
                    <a:pt x="8121" y="822"/>
                  </a:lnTo>
                  <a:cubicBezTo>
                    <a:pt x="8299" y="822"/>
                    <a:pt x="8442" y="965"/>
                    <a:pt x="8442" y="1143"/>
                  </a:cubicBezTo>
                  <a:lnTo>
                    <a:pt x="8442" y="10395"/>
                  </a:lnTo>
                  <a:cubicBezTo>
                    <a:pt x="8442" y="10573"/>
                    <a:pt x="8299" y="10716"/>
                    <a:pt x="8121" y="10716"/>
                  </a:cubicBezTo>
                  <a:lnTo>
                    <a:pt x="667" y="10716"/>
                  </a:lnTo>
                  <a:cubicBezTo>
                    <a:pt x="489" y="10716"/>
                    <a:pt x="334" y="10573"/>
                    <a:pt x="334" y="10395"/>
                  </a:cubicBezTo>
                  <a:lnTo>
                    <a:pt x="334" y="8418"/>
                  </a:lnTo>
                  <a:cubicBezTo>
                    <a:pt x="334" y="8323"/>
                    <a:pt x="263" y="8251"/>
                    <a:pt x="167" y="8251"/>
                  </a:cubicBezTo>
                  <a:cubicBezTo>
                    <a:pt x="84" y="8251"/>
                    <a:pt x="12" y="8323"/>
                    <a:pt x="12" y="8418"/>
                  </a:cubicBezTo>
                  <a:lnTo>
                    <a:pt x="12" y="10395"/>
                  </a:lnTo>
                  <a:cubicBezTo>
                    <a:pt x="12" y="10752"/>
                    <a:pt x="298" y="11037"/>
                    <a:pt x="644" y="11037"/>
                  </a:cubicBezTo>
                  <a:lnTo>
                    <a:pt x="8109" y="11037"/>
                  </a:lnTo>
                  <a:cubicBezTo>
                    <a:pt x="8466" y="11037"/>
                    <a:pt x="8740" y="10752"/>
                    <a:pt x="8740" y="10395"/>
                  </a:cubicBezTo>
                  <a:lnTo>
                    <a:pt x="8740" y="1143"/>
                  </a:lnTo>
                  <a:cubicBezTo>
                    <a:pt x="8752" y="810"/>
                    <a:pt x="8454" y="512"/>
                    <a:pt x="8109" y="512"/>
                  </a:cubicBezTo>
                  <a:lnTo>
                    <a:pt x="7299" y="512"/>
                  </a:lnTo>
                  <a:cubicBezTo>
                    <a:pt x="7216" y="512"/>
                    <a:pt x="7144" y="584"/>
                    <a:pt x="7144" y="679"/>
                  </a:cubicBezTo>
                  <a:cubicBezTo>
                    <a:pt x="7144" y="762"/>
                    <a:pt x="7216" y="834"/>
                    <a:pt x="7299" y="834"/>
                  </a:cubicBezTo>
                  <a:lnTo>
                    <a:pt x="7406" y="834"/>
                  </a:lnTo>
                  <a:lnTo>
                    <a:pt x="7406" y="9764"/>
                  </a:lnTo>
                  <a:lnTo>
                    <a:pt x="1370" y="9764"/>
                  </a:lnTo>
                  <a:lnTo>
                    <a:pt x="1370" y="834"/>
                  </a:lnTo>
                  <a:lnTo>
                    <a:pt x="2037" y="834"/>
                  </a:lnTo>
                  <a:lnTo>
                    <a:pt x="2037" y="1215"/>
                  </a:lnTo>
                  <a:cubicBezTo>
                    <a:pt x="2037" y="1489"/>
                    <a:pt x="2263" y="1715"/>
                    <a:pt x="2537" y="1715"/>
                  </a:cubicBezTo>
                  <a:lnTo>
                    <a:pt x="3299" y="1715"/>
                  </a:lnTo>
                  <a:cubicBezTo>
                    <a:pt x="3370" y="2132"/>
                    <a:pt x="3751" y="2465"/>
                    <a:pt x="4192" y="2465"/>
                  </a:cubicBezTo>
                  <a:lnTo>
                    <a:pt x="4549" y="2465"/>
                  </a:lnTo>
                  <a:cubicBezTo>
                    <a:pt x="5001" y="2465"/>
                    <a:pt x="5370" y="2132"/>
                    <a:pt x="5442" y="1715"/>
                  </a:cubicBezTo>
                  <a:lnTo>
                    <a:pt x="6204" y="1715"/>
                  </a:lnTo>
                  <a:cubicBezTo>
                    <a:pt x="6489" y="1715"/>
                    <a:pt x="6704" y="1489"/>
                    <a:pt x="6704" y="1215"/>
                  </a:cubicBezTo>
                  <a:lnTo>
                    <a:pt x="6704" y="512"/>
                  </a:lnTo>
                  <a:cubicBezTo>
                    <a:pt x="6704" y="227"/>
                    <a:pt x="6489" y="0"/>
                    <a:pt x="62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508" name="Google Shape;1508;p48"/>
            <p:cNvSpPr/>
            <p:nvPr/>
          </p:nvSpPr>
          <p:spPr>
            <a:xfrm>
              <a:off x="8078692" y="3438653"/>
              <a:ext cx="142264" cy="100216"/>
            </a:xfrm>
            <a:custGeom>
              <a:rect b="b" l="l" r="r" t="t"/>
              <a:pathLst>
                <a:path extrusionOk="0" h="3146" w="4466">
                  <a:moveTo>
                    <a:pt x="2742" y="1"/>
                  </a:moveTo>
                  <a:cubicBezTo>
                    <a:pt x="2676" y="1"/>
                    <a:pt x="2609" y="43"/>
                    <a:pt x="2584" y="123"/>
                  </a:cubicBezTo>
                  <a:lnTo>
                    <a:pt x="1989" y="2433"/>
                  </a:lnTo>
                  <a:lnTo>
                    <a:pt x="1429" y="778"/>
                  </a:lnTo>
                  <a:cubicBezTo>
                    <a:pt x="1403" y="705"/>
                    <a:pt x="1335" y="665"/>
                    <a:pt x="1268" y="665"/>
                  </a:cubicBezTo>
                  <a:cubicBezTo>
                    <a:pt x="1216" y="665"/>
                    <a:pt x="1163" y="690"/>
                    <a:pt x="1132" y="742"/>
                  </a:cubicBezTo>
                  <a:lnTo>
                    <a:pt x="656" y="1600"/>
                  </a:lnTo>
                  <a:lnTo>
                    <a:pt x="155" y="1600"/>
                  </a:lnTo>
                  <a:cubicBezTo>
                    <a:pt x="72" y="1600"/>
                    <a:pt x="1" y="1671"/>
                    <a:pt x="1" y="1754"/>
                  </a:cubicBezTo>
                  <a:cubicBezTo>
                    <a:pt x="1" y="1850"/>
                    <a:pt x="72" y="1921"/>
                    <a:pt x="155" y="1921"/>
                  </a:cubicBezTo>
                  <a:lnTo>
                    <a:pt x="739" y="1921"/>
                  </a:lnTo>
                  <a:cubicBezTo>
                    <a:pt x="798" y="1921"/>
                    <a:pt x="846" y="1897"/>
                    <a:pt x="894" y="1838"/>
                  </a:cubicBezTo>
                  <a:lnTo>
                    <a:pt x="1227" y="1219"/>
                  </a:lnTo>
                  <a:lnTo>
                    <a:pt x="1858" y="3040"/>
                  </a:lnTo>
                  <a:cubicBezTo>
                    <a:pt x="1887" y="3110"/>
                    <a:pt x="1951" y="3146"/>
                    <a:pt x="2013" y="3146"/>
                  </a:cubicBezTo>
                  <a:cubicBezTo>
                    <a:pt x="2079" y="3146"/>
                    <a:pt x="2143" y="3107"/>
                    <a:pt x="2168" y="3028"/>
                  </a:cubicBezTo>
                  <a:lnTo>
                    <a:pt x="2763" y="683"/>
                  </a:lnTo>
                  <a:lnTo>
                    <a:pt x="3168" y="1802"/>
                  </a:lnTo>
                  <a:cubicBezTo>
                    <a:pt x="3192" y="1861"/>
                    <a:pt x="3251" y="1909"/>
                    <a:pt x="3311" y="1909"/>
                  </a:cubicBezTo>
                  <a:lnTo>
                    <a:pt x="4287" y="1909"/>
                  </a:lnTo>
                  <a:cubicBezTo>
                    <a:pt x="4370" y="1909"/>
                    <a:pt x="4442" y="1838"/>
                    <a:pt x="4442" y="1742"/>
                  </a:cubicBezTo>
                  <a:cubicBezTo>
                    <a:pt x="4466" y="1671"/>
                    <a:pt x="4382" y="1600"/>
                    <a:pt x="4299" y="1600"/>
                  </a:cubicBezTo>
                  <a:lnTo>
                    <a:pt x="3454" y="1600"/>
                  </a:lnTo>
                  <a:lnTo>
                    <a:pt x="2894" y="111"/>
                  </a:lnTo>
                  <a:cubicBezTo>
                    <a:pt x="2865" y="37"/>
                    <a:pt x="2804" y="1"/>
                    <a:pt x="2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8079074" y="3574928"/>
              <a:ext cx="141882" cy="10257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4287" y="322"/>
                  </a:lnTo>
                  <a:cubicBezTo>
                    <a:pt x="4370" y="322"/>
                    <a:pt x="4454" y="250"/>
                    <a:pt x="4454" y="155"/>
                  </a:cubicBezTo>
                  <a:cubicBezTo>
                    <a:pt x="4454" y="72"/>
                    <a:pt x="4370" y="0"/>
                    <a:pt x="42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8079074" y="3619685"/>
              <a:ext cx="141882" cy="10640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4287" y="334"/>
                  </a:lnTo>
                  <a:cubicBezTo>
                    <a:pt x="4370" y="334"/>
                    <a:pt x="4454" y="262"/>
                    <a:pt x="4454" y="167"/>
                  </a:cubicBezTo>
                  <a:cubicBezTo>
                    <a:pt x="4454" y="84"/>
                    <a:pt x="4370" y="0"/>
                    <a:pt x="42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sp>
        <p:nvSpPr>
          <p:cNvPr id="1511" name="Google Shape;1511;p48"/>
          <p:cNvSpPr txBox="1"/>
          <p:nvPr/>
        </p:nvSpPr>
        <p:spPr>
          <a:xfrm flipH="1">
            <a:off x="598200" y="2249175"/>
            <a:ext cx="3213600" cy="3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697C"/>
                </a:solidFill>
                <a:latin typeface="Fjalla One"/>
                <a:ea typeface="Fjalla One"/>
                <a:cs typeface="Fjalla One"/>
                <a:sym typeface="Fjalla One"/>
              </a:rPr>
              <a:t>Accuracy Rate: 83%</a:t>
            </a:r>
            <a:endParaRPr b="1" sz="2400">
              <a:solidFill>
                <a:srgbClr val="EC697C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C697C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697C"/>
                </a:solidFill>
                <a:latin typeface="Fjalla One"/>
                <a:ea typeface="Fjalla One"/>
                <a:cs typeface="Fjalla One"/>
                <a:sym typeface="Fjalla One"/>
              </a:rPr>
              <a:t>Recall Rate: 42%</a:t>
            </a:r>
            <a:endParaRPr b="1" sz="2400">
              <a:solidFill>
                <a:srgbClr val="EC697C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C697C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697C"/>
                </a:solidFill>
                <a:latin typeface="Fjalla One"/>
                <a:ea typeface="Fjalla One"/>
                <a:cs typeface="Fjalla One"/>
                <a:sym typeface="Fjalla One"/>
              </a:rPr>
              <a:t>Precision: 68%</a:t>
            </a:r>
            <a:endParaRPr b="1" sz="2400">
              <a:solidFill>
                <a:srgbClr val="EC697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512" name="Google Shape;1512;p48"/>
          <p:cNvSpPr txBox="1"/>
          <p:nvPr/>
        </p:nvSpPr>
        <p:spPr>
          <a:xfrm flipH="1">
            <a:off x="5247550" y="2249175"/>
            <a:ext cx="3213600" cy="3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697C"/>
                </a:solidFill>
                <a:latin typeface="Fjalla One"/>
                <a:ea typeface="Fjalla One"/>
                <a:cs typeface="Fjalla One"/>
                <a:sym typeface="Fjalla One"/>
              </a:rPr>
              <a:t>Accuracy Rate: 77%</a:t>
            </a:r>
            <a:endParaRPr b="1" sz="2400">
              <a:solidFill>
                <a:srgbClr val="EC697C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C697C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697C"/>
                </a:solidFill>
                <a:latin typeface="Fjalla One"/>
                <a:ea typeface="Fjalla One"/>
                <a:cs typeface="Fjalla One"/>
                <a:sym typeface="Fjalla One"/>
              </a:rPr>
              <a:t>Recall Rate: 73%</a:t>
            </a:r>
            <a:endParaRPr b="1" sz="2400">
              <a:solidFill>
                <a:srgbClr val="EC697C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EC697C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697C"/>
                </a:solidFill>
                <a:latin typeface="Fjalla One"/>
                <a:ea typeface="Fjalla One"/>
                <a:cs typeface="Fjalla One"/>
                <a:sym typeface="Fjalla One"/>
              </a:rPr>
              <a:t>Precision: 77%</a:t>
            </a:r>
            <a:endParaRPr b="1" sz="2400">
              <a:solidFill>
                <a:srgbClr val="EC697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513" name="Google Shape;1513;p48"/>
          <p:cNvSpPr txBox="1"/>
          <p:nvPr>
            <p:ph type="title"/>
          </p:nvPr>
        </p:nvSpPr>
        <p:spPr>
          <a:xfrm>
            <a:off x="2335325" y="269800"/>
            <a:ext cx="45837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Our Predictive Models</a:t>
            </a:r>
            <a:endParaRPr sz="3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Google Shape;1518;p49"/>
          <p:cNvPicPr preferRelativeResize="0"/>
          <p:nvPr/>
        </p:nvPicPr>
        <p:blipFill rotWithShape="1">
          <a:blip r:embed="rId3">
            <a:alphaModFix/>
          </a:blip>
          <a:srcRect b="1774" l="14223" r="22134" t="1774"/>
          <a:stretch/>
        </p:blipFill>
        <p:spPr>
          <a:xfrm>
            <a:off x="5325550" y="1367642"/>
            <a:ext cx="2743200" cy="2771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19" name="Google Shape;1519;p49"/>
          <p:cNvSpPr txBox="1"/>
          <p:nvPr>
            <p:ph type="title"/>
          </p:nvPr>
        </p:nvSpPr>
        <p:spPr>
          <a:xfrm>
            <a:off x="845450" y="1076425"/>
            <a:ext cx="3852000" cy="15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700"/>
              <a:t>So What Now?</a:t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700"/>
          </a:p>
        </p:txBody>
      </p:sp>
      <p:pic>
        <p:nvPicPr>
          <p:cNvPr id="1520" name="Google Shape;1520;p49"/>
          <p:cNvPicPr preferRelativeResize="0"/>
          <p:nvPr/>
        </p:nvPicPr>
        <p:blipFill rotWithShape="1">
          <a:blip r:embed="rId4">
            <a:alphaModFix amt="81000"/>
          </a:blip>
          <a:srcRect b="1774" l="14223" r="22134" t="1774"/>
          <a:stretch/>
        </p:blipFill>
        <p:spPr>
          <a:xfrm>
            <a:off x="5325550" y="1367642"/>
            <a:ext cx="2743200" cy="277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21" name="Google Shape;152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300" y="844926"/>
            <a:ext cx="3502975" cy="35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50"/>
          <p:cNvSpPr txBox="1"/>
          <p:nvPr>
            <p:ph type="ctrTitle"/>
          </p:nvPr>
        </p:nvSpPr>
        <p:spPr>
          <a:xfrm>
            <a:off x="712225" y="922325"/>
            <a:ext cx="32757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527" name="Google Shape;1527;p50"/>
          <p:cNvSpPr txBox="1"/>
          <p:nvPr>
            <p:ph idx="1" type="subTitle"/>
          </p:nvPr>
        </p:nvSpPr>
        <p:spPr>
          <a:xfrm>
            <a:off x="720000" y="1864337"/>
            <a:ext cx="37080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Do you have any questions?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ECB4"/>
              </a:buClr>
              <a:buSzPts val="1100"/>
              <a:buFont typeface="Arial"/>
              <a:buNone/>
            </a:pPr>
            <a:r>
              <a:rPr lang="en"/>
              <a:t>charlesmpan@gmail.com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ECB4"/>
              </a:buClr>
              <a:buSzPts val="1100"/>
              <a:buFont typeface="Arial"/>
              <a:buNone/>
            </a:pPr>
            <a:r>
              <a:rPr lang="en"/>
              <a:t>www.linkedin.com/in/charles-pan-/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www.github.com/charlesmpan</a:t>
            </a:r>
            <a:endParaRPr/>
          </a:p>
        </p:txBody>
      </p:sp>
      <p:sp>
        <p:nvSpPr>
          <p:cNvPr id="1528" name="Google Shape;1528;p50"/>
          <p:cNvSpPr txBox="1"/>
          <p:nvPr/>
        </p:nvSpPr>
        <p:spPr>
          <a:xfrm>
            <a:off x="712225" y="4224750"/>
            <a:ext cx="36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29" name="Google Shape;1529;p50"/>
          <p:cNvSpPr/>
          <p:nvPr/>
        </p:nvSpPr>
        <p:spPr>
          <a:xfrm>
            <a:off x="805876" y="3131450"/>
            <a:ext cx="307419" cy="307814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0" name="Google Shape;1530;p50"/>
          <p:cNvGrpSpPr/>
          <p:nvPr/>
        </p:nvGrpSpPr>
        <p:grpSpPr>
          <a:xfrm>
            <a:off x="1661588" y="3131554"/>
            <a:ext cx="307817" cy="307477"/>
            <a:chOff x="3752358" y="3817349"/>
            <a:chExt cx="346056" cy="345674"/>
          </a:xfrm>
        </p:grpSpPr>
        <p:sp>
          <p:nvSpPr>
            <p:cNvPr id="1531" name="Google Shape;1531;p50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0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0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0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5" name="Google Shape;1535;p50"/>
          <p:cNvGrpSpPr/>
          <p:nvPr/>
        </p:nvGrpSpPr>
        <p:grpSpPr>
          <a:xfrm>
            <a:off x="1233562" y="3131554"/>
            <a:ext cx="307788" cy="307477"/>
            <a:chOff x="4201447" y="3817349"/>
            <a:chExt cx="346024" cy="345674"/>
          </a:xfrm>
        </p:grpSpPr>
        <p:sp>
          <p:nvSpPr>
            <p:cNvPr id="1536" name="Google Shape;1536;p50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0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38" name="Google Shape;15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700002">
            <a:off x="4677948" y="1205290"/>
            <a:ext cx="3835861" cy="2537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0"/>
          <p:cNvSpPr/>
          <p:nvPr/>
        </p:nvSpPr>
        <p:spPr>
          <a:xfrm flipH="1" rot="10800000">
            <a:off x="3297875" y="-22424"/>
            <a:ext cx="5846134" cy="1057244"/>
          </a:xfrm>
          <a:custGeom>
            <a:rect b="b" l="l" r="r" t="t"/>
            <a:pathLst>
              <a:path extrusionOk="0" h="92558" w="285665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0"/>
          <p:cNvSpPr txBox="1"/>
          <p:nvPr>
            <p:ph type="title"/>
          </p:nvPr>
        </p:nvSpPr>
        <p:spPr>
          <a:xfrm>
            <a:off x="4572000" y="1103250"/>
            <a:ext cx="3852000" cy="29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the Flu?</a:t>
            </a:r>
            <a:endParaRPr/>
          </a:p>
        </p:txBody>
      </p:sp>
      <p:grpSp>
        <p:nvGrpSpPr>
          <p:cNvPr id="876" name="Google Shape;876;p40"/>
          <p:cNvGrpSpPr/>
          <p:nvPr/>
        </p:nvGrpSpPr>
        <p:grpSpPr>
          <a:xfrm>
            <a:off x="473258" y="4246812"/>
            <a:ext cx="578883" cy="574451"/>
            <a:chOff x="473258" y="4246812"/>
            <a:chExt cx="578883" cy="574451"/>
          </a:xfrm>
        </p:grpSpPr>
        <p:sp>
          <p:nvSpPr>
            <p:cNvPr id="877" name="Google Shape;877;p40"/>
            <p:cNvSpPr/>
            <p:nvPr/>
          </p:nvSpPr>
          <p:spPr>
            <a:xfrm rot="4094836">
              <a:off x="683018" y="4301246"/>
              <a:ext cx="327845" cy="311133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0"/>
            <p:cNvSpPr/>
            <p:nvPr/>
          </p:nvSpPr>
          <p:spPr>
            <a:xfrm rot="-8092257">
              <a:off x="508821" y="4601694"/>
              <a:ext cx="188374" cy="179039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" name="Google Shape;879;p40"/>
          <p:cNvGrpSpPr/>
          <p:nvPr/>
        </p:nvGrpSpPr>
        <p:grpSpPr>
          <a:xfrm flipH="1" rot="-2698588">
            <a:off x="7055196" y="3949560"/>
            <a:ext cx="1168046" cy="1168950"/>
            <a:chOff x="3368407" y="4173748"/>
            <a:chExt cx="969007" cy="969757"/>
          </a:xfrm>
        </p:grpSpPr>
        <p:sp>
          <p:nvSpPr>
            <p:cNvPr id="880" name="Google Shape;880;p40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0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0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1"/>
          <p:cNvSpPr txBox="1"/>
          <p:nvPr>
            <p:ph type="title"/>
          </p:nvPr>
        </p:nvSpPr>
        <p:spPr>
          <a:xfrm>
            <a:off x="422475" y="1561350"/>
            <a:ext cx="3852000" cy="11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 Flu</a:t>
            </a:r>
            <a:endParaRPr/>
          </a:p>
        </p:txBody>
      </p:sp>
      <p:sp>
        <p:nvSpPr>
          <p:cNvPr id="889" name="Google Shape;889;p41"/>
          <p:cNvSpPr txBox="1"/>
          <p:nvPr>
            <p:ph idx="1" type="subTitle"/>
          </p:nvPr>
        </p:nvSpPr>
        <p:spPr>
          <a:xfrm>
            <a:off x="354925" y="2859300"/>
            <a:ext cx="38520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during Fall and Winter Months.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Not the same as the common cold.</a:t>
            </a:r>
            <a:endParaRPr/>
          </a:p>
        </p:txBody>
      </p:sp>
      <p:grpSp>
        <p:nvGrpSpPr>
          <p:cNvPr id="890" name="Google Shape;890;p41"/>
          <p:cNvGrpSpPr/>
          <p:nvPr/>
        </p:nvGrpSpPr>
        <p:grpSpPr>
          <a:xfrm>
            <a:off x="-11" y="309523"/>
            <a:ext cx="601215" cy="538572"/>
            <a:chOff x="2047425" y="139025"/>
            <a:chExt cx="1082100" cy="301975"/>
          </a:xfrm>
        </p:grpSpPr>
        <p:cxnSp>
          <p:nvCxnSpPr>
            <p:cNvPr id="891" name="Google Shape;891;p41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2" name="Google Shape;892;p41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3" name="Google Shape;893;p41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4" name="Google Shape;894;p41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5" name="Google Shape;895;p41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6" name="Google Shape;896;p41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7" name="Google Shape;897;p41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8" name="Google Shape;898;p41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99" name="Google Shape;899;p41"/>
          <p:cNvGrpSpPr/>
          <p:nvPr/>
        </p:nvGrpSpPr>
        <p:grpSpPr>
          <a:xfrm flipH="1">
            <a:off x="4435009" y="1047750"/>
            <a:ext cx="4414106" cy="3162152"/>
            <a:chOff x="1190200" y="811850"/>
            <a:chExt cx="5212075" cy="3882800"/>
          </a:xfrm>
        </p:grpSpPr>
        <p:sp>
          <p:nvSpPr>
            <p:cNvPr id="900" name="Google Shape;900;p41"/>
            <p:cNvSpPr/>
            <p:nvPr/>
          </p:nvSpPr>
          <p:spPr>
            <a:xfrm>
              <a:off x="1190200" y="4224300"/>
              <a:ext cx="5212075" cy="2525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1"/>
            <p:cNvSpPr/>
            <p:nvPr/>
          </p:nvSpPr>
          <p:spPr>
            <a:xfrm>
              <a:off x="5534950" y="4391925"/>
              <a:ext cx="345275" cy="2525"/>
            </a:xfrm>
            <a:custGeom>
              <a:rect b="b" l="l" r="r" t="t"/>
              <a:pathLst>
                <a:path extrusionOk="0" h="101" w="13811">
                  <a:moveTo>
                    <a:pt x="1" y="0"/>
                  </a:moveTo>
                  <a:lnTo>
                    <a:pt x="1" y="100"/>
                  </a:lnTo>
                  <a:lnTo>
                    <a:pt x="13811" y="100"/>
                  </a:lnTo>
                  <a:lnTo>
                    <a:pt x="13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1"/>
            <p:cNvSpPr/>
            <p:nvPr/>
          </p:nvSpPr>
          <p:spPr>
            <a:xfrm>
              <a:off x="3903800" y="4359400"/>
              <a:ext cx="134275" cy="2525"/>
            </a:xfrm>
            <a:custGeom>
              <a:rect b="b" l="l" r="r" t="t"/>
              <a:pathLst>
                <a:path extrusionOk="0" h="101" w="5371">
                  <a:moveTo>
                    <a:pt x="0" y="0"/>
                  </a:moveTo>
                  <a:lnTo>
                    <a:pt x="0" y="100"/>
                  </a:lnTo>
                  <a:lnTo>
                    <a:pt x="5371" y="100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1"/>
            <p:cNvSpPr/>
            <p:nvPr/>
          </p:nvSpPr>
          <p:spPr>
            <a:xfrm>
              <a:off x="4552600" y="4370225"/>
              <a:ext cx="282725" cy="2550"/>
            </a:xfrm>
            <a:custGeom>
              <a:rect b="b" l="l" r="r" t="t"/>
              <a:pathLst>
                <a:path extrusionOk="0" h="102" w="11309">
                  <a:moveTo>
                    <a:pt x="0" y="1"/>
                  </a:moveTo>
                  <a:lnTo>
                    <a:pt x="0" y="101"/>
                  </a:lnTo>
                  <a:lnTo>
                    <a:pt x="11308" y="101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1"/>
            <p:cNvSpPr/>
            <p:nvPr/>
          </p:nvSpPr>
          <p:spPr>
            <a:xfrm>
              <a:off x="4939525" y="4295175"/>
              <a:ext cx="584625" cy="2525"/>
            </a:xfrm>
            <a:custGeom>
              <a:rect b="b" l="l" r="r" t="t"/>
              <a:pathLst>
                <a:path extrusionOk="0" h="101" w="23385">
                  <a:moveTo>
                    <a:pt x="1" y="1"/>
                  </a:moveTo>
                  <a:lnTo>
                    <a:pt x="1" y="101"/>
                  </a:lnTo>
                  <a:lnTo>
                    <a:pt x="23384" y="101"/>
                  </a:lnTo>
                  <a:lnTo>
                    <a:pt x="233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1"/>
            <p:cNvSpPr/>
            <p:nvPr/>
          </p:nvSpPr>
          <p:spPr>
            <a:xfrm>
              <a:off x="1737250" y="4416100"/>
              <a:ext cx="276050" cy="2525"/>
            </a:xfrm>
            <a:custGeom>
              <a:rect b="b" l="l" r="r" t="t"/>
              <a:pathLst>
                <a:path extrusionOk="0" h="101" w="11042">
                  <a:moveTo>
                    <a:pt x="0" y="1"/>
                  </a:moveTo>
                  <a:lnTo>
                    <a:pt x="0" y="101"/>
                  </a:lnTo>
                  <a:lnTo>
                    <a:pt x="11042" y="101"/>
                  </a:lnTo>
                  <a:lnTo>
                    <a:pt x="110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1"/>
            <p:cNvSpPr/>
            <p:nvPr/>
          </p:nvSpPr>
          <p:spPr>
            <a:xfrm>
              <a:off x="2106675" y="4416100"/>
              <a:ext cx="239375" cy="2525"/>
            </a:xfrm>
            <a:custGeom>
              <a:rect b="b" l="l" r="r" t="t"/>
              <a:pathLst>
                <a:path extrusionOk="0" h="101" w="9575">
                  <a:moveTo>
                    <a:pt x="1" y="1"/>
                  </a:moveTo>
                  <a:lnTo>
                    <a:pt x="1" y="101"/>
                  </a:lnTo>
                  <a:lnTo>
                    <a:pt x="9574" y="101"/>
                  </a:lnTo>
                  <a:lnTo>
                    <a:pt x="95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>
              <a:off x="2556175" y="4357725"/>
              <a:ext cx="633800" cy="3375"/>
            </a:xfrm>
            <a:custGeom>
              <a:rect b="b" l="l" r="r" t="t"/>
              <a:pathLst>
                <a:path extrusionOk="0" h="135" w="25352">
                  <a:moveTo>
                    <a:pt x="0" y="1"/>
                  </a:moveTo>
                  <a:lnTo>
                    <a:pt x="0" y="134"/>
                  </a:lnTo>
                  <a:lnTo>
                    <a:pt x="25351" y="134"/>
                  </a:lnTo>
                  <a:lnTo>
                    <a:pt x="253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1"/>
            <p:cNvSpPr/>
            <p:nvPr/>
          </p:nvSpPr>
          <p:spPr>
            <a:xfrm>
              <a:off x="1588800" y="811850"/>
              <a:ext cx="2131550" cy="2947975"/>
            </a:xfrm>
            <a:custGeom>
              <a:rect b="b" l="l" r="r" t="t"/>
              <a:pathLst>
                <a:path extrusionOk="0" h="117919" w="85262">
                  <a:moveTo>
                    <a:pt x="82893" y="67"/>
                  </a:moveTo>
                  <a:cubicBezTo>
                    <a:pt x="84127" y="67"/>
                    <a:pt x="85162" y="1102"/>
                    <a:pt x="85162" y="2336"/>
                  </a:cubicBezTo>
                  <a:lnTo>
                    <a:pt x="85162" y="115517"/>
                  </a:lnTo>
                  <a:cubicBezTo>
                    <a:pt x="85162" y="116784"/>
                    <a:pt x="84127" y="117785"/>
                    <a:pt x="82893" y="117785"/>
                  </a:cubicBezTo>
                  <a:lnTo>
                    <a:pt x="2369" y="117785"/>
                  </a:lnTo>
                  <a:cubicBezTo>
                    <a:pt x="1102" y="117785"/>
                    <a:pt x="101" y="116784"/>
                    <a:pt x="101" y="115517"/>
                  </a:cubicBezTo>
                  <a:lnTo>
                    <a:pt x="101" y="2336"/>
                  </a:lnTo>
                  <a:cubicBezTo>
                    <a:pt x="101" y="1102"/>
                    <a:pt x="1102" y="67"/>
                    <a:pt x="2369" y="67"/>
                  </a:cubicBezTo>
                  <a:close/>
                  <a:moveTo>
                    <a:pt x="82953" y="0"/>
                  </a:moveTo>
                  <a:cubicBezTo>
                    <a:pt x="82933" y="0"/>
                    <a:pt x="82913" y="0"/>
                    <a:pt x="82893" y="1"/>
                  </a:cubicBezTo>
                  <a:lnTo>
                    <a:pt x="2369" y="1"/>
                  </a:lnTo>
                  <a:cubicBezTo>
                    <a:pt x="1068" y="1"/>
                    <a:pt x="1" y="1035"/>
                    <a:pt x="1" y="2336"/>
                  </a:cubicBezTo>
                  <a:lnTo>
                    <a:pt x="1" y="115517"/>
                  </a:lnTo>
                  <a:cubicBezTo>
                    <a:pt x="1" y="116818"/>
                    <a:pt x="1068" y="117885"/>
                    <a:pt x="2369" y="117919"/>
                  </a:cubicBezTo>
                  <a:lnTo>
                    <a:pt x="82893" y="117919"/>
                  </a:lnTo>
                  <a:cubicBezTo>
                    <a:pt x="84194" y="117919"/>
                    <a:pt x="85262" y="116851"/>
                    <a:pt x="85262" y="115517"/>
                  </a:cubicBezTo>
                  <a:lnTo>
                    <a:pt x="85262" y="2369"/>
                  </a:lnTo>
                  <a:cubicBezTo>
                    <a:pt x="85262" y="1055"/>
                    <a:pt x="84226" y="0"/>
                    <a:pt x="82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1"/>
            <p:cNvSpPr/>
            <p:nvPr/>
          </p:nvSpPr>
          <p:spPr>
            <a:xfrm>
              <a:off x="3842925" y="811850"/>
              <a:ext cx="2132375" cy="2947975"/>
            </a:xfrm>
            <a:custGeom>
              <a:rect b="b" l="l" r="r" t="t"/>
              <a:pathLst>
                <a:path extrusionOk="0" h="117919" w="85295">
                  <a:moveTo>
                    <a:pt x="82893" y="67"/>
                  </a:moveTo>
                  <a:cubicBezTo>
                    <a:pt x="84160" y="67"/>
                    <a:pt x="85194" y="1102"/>
                    <a:pt x="85194" y="2336"/>
                  </a:cubicBezTo>
                  <a:lnTo>
                    <a:pt x="85194" y="115517"/>
                  </a:lnTo>
                  <a:cubicBezTo>
                    <a:pt x="85194" y="116784"/>
                    <a:pt x="84160" y="117785"/>
                    <a:pt x="82893" y="117785"/>
                  </a:cubicBezTo>
                  <a:lnTo>
                    <a:pt x="2402" y="117785"/>
                  </a:lnTo>
                  <a:cubicBezTo>
                    <a:pt x="1134" y="117785"/>
                    <a:pt x="100" y="116784"/>
                    <a:pt x="100" y="115517"/>
                  </a:cubicBezTo>
                  <a:lnTo>
                    <a:pt x="100" y="2336"/>
                  </a:lnTo>
                  <a:cubicBezTo>
                    <a:pt x="100" y="1102"/>
                    <a:pt x="1134" y="67"/>
                    <a:pt x="2402" y="67"/>
                  </a:cubicBezTo>
                  <a:close/>
                  <a:moveTo>
                    <a:pt x="2402" y="1"/>
                  </a:moveTo>
                  <a:cubicBezTo>
                    <a:pt x="1068" y="1"/>
                    <a:pt x="33" y="1035"/>
                    <a:pt x="0" y="2336"/>
                  </a:cubicBezTo>
                  <a:lnTo>
                    <a:pt x="0" y="115517"/>
                  </a:lnTo>
                  <a:cubicBezTo>
                    <a:pt x="0" y="116851"/>
                    <a:pt x="1068" y="117885"/>
                    <a:pt x="2402" y="117919"/>
                  </a:cubicBezTo>
                  <a:lnTo>
                    <a:pt x="82893" y="117919"/>
                  </a:lnTo>
                  <a:cubicBezTo>
                    <a:pt x="84227" y="117885"/>
                    <a:pt x="85294" y="116818"/>
                    <a:pt x="85294" y="115517"/>
                  </a:cubicBezTo>
                  <a:lnTo>
                    <a:pt x="85294" y="2336"/>
                  </a:lnTo>
                  <a:cubicBezTo>
                    <a:pt x="85261" y="1035"/>
                    <a:pt x="84194" y="1"/>
                    <a:pt x="82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1"/>
            <p:cNvSpPr/>
            <p:nvPr/>
          </p:nvSpPr>
          <p:spPr>
            <a:xfrm>
              <a:off x="4264875" y="1051200"/>
              <a:ext cx="1577825" cy="3173125"/>
            </a:xfrm>
            <a:custGeom>
              <a:rect b="b" l="l" r="r" t="t"/>
              <a:pathLst>
                <a:path extrusionOk="0" h="126925" w="63113">
                  <a:moveTo>
                    <a:pt x="1" y="0"/>
                  </a:moveTo>
                  <a:lnTo>
                    <a:pt x="1" y="126924"/>
                  </a:lnTo>
                  <a:lnTo>
                    <a:pt x="63113" y="126924"/>
                  </a:lnTo>
                  <a:lnTo>
                    <a:pt x="631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1"/>
            <p:cNvSpPr/>
            <p:nvPr/>
          </p:nvSpPr>
          <p:spPr>
            <a:xfrm>
              <a:off x="4772750" y="1458150"/>
              <a:ext cx="562925" cy="784750"/>
            </a:xfrm>
            <a:custGeom>
              <a:rect b="b" l="l" r="r" t="t"/>
              <a:pathLst>
                <a:path extrusionOk="0" h="31390" w="22517">
                  <a:moveTo>
                    <a:pt x="0" y="1"/>
                  </a:moveTo>
                  <a:lnTo>
                    <a:pt x="0" y="31390"/>
                  </a:lnTo>
                  <a:lnTo>
                    <a:pt x="22516" y="31390"/>
                  </a:lnTo>
                  <a:lnTo>
                    <a:pt x="22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1"/>
            <p:cNvSpPr/>
            <p:nvPr/>
          </p:nvSpPr>
          <p:spPr>
            <a:xfrm>
              <a:off x="5842675" y="1051200"/>
              <a:ext cx="10025" cy="3173125"/>
            </a:xfrm>
            <a:custGeom>
              <a:rect b="b" l="l" r="r" t="t"/>
              <a:pathLst>
                <a:path extrusionOk="0" h="126925" w="401">
                  <a:moveTo>
                    <a:pt x="1" y="0"/>
                  </a:moveTo>
                  <a:lnTo>
                    <a:pt x="1" y="126924"/>
                  </a:lnTo>
                  <a:lnTo>
                    <a:pt x="401" y="126924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1"/>
            <p:cNvSpPr/>
            <p:nvPr/>
          </p:nvSpPr>
          <p:spPr>
            <a:xfrm>
              <a:off x="4343275" y="1129575"/>
              <a:ext cx="1421025" cy="3094750"/>
            </a:xfrm>
            <a:custGeom>
              <a:rect b="b" l="l" r="r" t="t"/>
              <a:pathLst>
                <a:path extrusionOk="0" h="123790" w="56841">
                  <a:moveTo>
                    <a:pt x="0" y="1"/>
                  </a:moveTo>
                  <a:lnTo>
                    <a:pt x="0" y="123789"/>
                  </a:lnTo>
                  <a:lnTo>
                    <a:pt x="434" y="123789"/>
                  </a:lnTo>
                  <a:lnTo>
                    <a:pt x="434" y="401"/>
                  </a:lnTo>
                  <a:lnTo>
                    <a:pt x="56441" y="401"/>
                  </a:lnTo>
                  <a:lnTo>
                    <a:pt x="56441" y="123789"/>
                  </a:lnTo>
                  <a:lnTo>
                    <a:pt x="56841" y="123789"/>
                  </a:lnTo>
                  <a:lnTo>
                    <a:pt x="56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1"/>
            <p:cNvSpPr/>
            <p:nvPr/>
          </p:nvSpPr>
          <p:spPr>
            <a:xfrm>
              <a:off x="5381475" y="2632250"/>
              <a:ext cx="306175" cy="64375"/>
            </a:xfrm>
            <a:custGeom>
              <a:rect b="b" l="l" r="r" t="t"/>
              <a:pathLst>
                <a:path extrusionOk="0" h="2575" w="12247">
                  <a:moveTo>
                    <a:pt x="10569" y="433"/>
                  </a:moveTo>
                  <a:cubicBezTo>
                    <a:pt x="11680" y="433"/>
                    <a:pt x="11680" y="2142"/>
                    <a:pt x="10569" y="2142"/>
                  </a:cubicBezTo>
                  <a:cubicBezTo>
                    <a:pt x="10539" y="2142"/>
                    <a:pt x="10508" y="2141"/>
                    <a:pt x="10476" y="2138"/>
                  </a:cubicBezTo>
                  <a:lnTo>
                    <a:pt x="1770" y="2138"/>
                  </a:lnTo>
                  <a:cubicBezTo>
                    <a:pt x="1738" y="2141"/>
                    <a:pt x="1707" y="2142"/>
                    <a:pt x="1677" y="2142"/>
                  </a:cubicBezTo>
                  <a:cubicBezTo>
                    <a:pt x="567" y="2142"/>
                    <a:pt x="567" y="433"/>
                    <a:pt x="1677" y="433"/>
                  </a:cubicBezTo>
                  <a:cubicBezTo>
                    <a:pt x="1707" y="433"/>
                    <a:pt x="1738" y="435"/>
                    <a:pt x="1770" y="437"/>
                  </a:cubicBezTo>
                  <a:lnTo>
                    <a:pt x="10476" y="437"/>
                  </a:lnTo>
                  <a:cubicBezTo>
                    <a:pt x="10508" y="435"/>
                    <a:pt x="10539" y="433"/>
                    <a:pt x="10569" y="433"/>
                  </a:cubicBezTo>
                  <a:close/>
                  <a:moveTo>
                    <a:pt x="1676" y="1"/>
                  </a:moveTo>
                  <a:cubicBezTo>
                    <a:pt x="0" y="1"/>
                    <a:pt x="0" y="2575"/>
                    <a:pt x="1676" y="2575"/>
                  </a:cubicBezTo>
                  <a:cubicBezTo>
                    <a:pt x="1707" y="2575"/>
                    <a:pt x="1738" y="2574"/>
                    <a:pt x="1770" y="2572"/>
                  </a:cubicBezTo>
                  <a:lnTo>
                    <a:pt x="10476" y="2572"/>
                  </a:lnTo>
                  <a:cubicBezTo>
                    <a:pt x="10508" y="2574"/>
                    <a:pt x="10540" y="2575"/>
                    <a:pt x="10570" y="2575"/>
                  </a:cubicBezTo>
                  <a:cubicBezTo>
                    <a:pt x="12246" y="2575"/>
                    <a:pt x="12246" y="1"/>
                    <a:pt x="10570" y="1"/>
                  </a:cubicBezTo>
                  <a:cubicBezTo>
                    <a:pt x="10540" y="1"/>
                    <a:pt x="10508" y="2"/>
                    <a:pt x="10476" y="4"/>
                  </a:cubicBezTo>
                  <a:lnTo>
                    <a:pt x="1770" y="4"/>
                  </a:lnTo>
                  <a:cubicBezTo>
                    <a:pt x="1738" y="2"/>
                    <a:pt x="1707" y="1"/>
                    <a:pt x="16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>
              <a:off x="1773950" y="1941825"/>
              <a:ext cx="1466900" cy="125950"/>
            </a:xfrm>
            <a:custGeom>
              <a:rect b="b" l="l" r="r" t="t"/>
              <a:pathLst>
                <a:path extrusionOk="0" h="5038" w="58676">
                  <a:moveTo>
                    <a:pt x="0" y="1"/>
                  </a:moveTo>
                  <a:lnTo>
                    <a:pt x="0" y="5038"/>
                  </a:lnTo>
                  <a:lnTo>
                    <a:pt x="58675" y="5038"/>
                  </a:lnTo>
                  <a:lnTo>
                    <a:pt x="586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1"/>
            <p:cNvSpPr/>
            <p:nvPr/>
          </p:nvSpPr>
          <p:spPr>
            <a:xfrm>
              <a:off x="1792275" y="2067750"/>
              <a:ext cx="1448575" cy="2156575"/>
            </a:xfrm>
            <a:custGeom>
              <a:rect b="b" l="l" r="r" t="t"/>
              <a:pathLst>
                <a:path extrusionOk="0" h="86263" w="57943">
                  <a:moveTo>
                    <a:pt x="1" y="1"/>
                  </a:moveTo>
                  <a:lnTo>
                    <a:pt x="1" y="86262"/>
                  </a:lnTo>
                  <a:lnTo>
                    <a:pt x="57942" y="86262"/>
                  </a:lnTo>
                  <a:lnTo>
                    <a:pt x="57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1"/>
            <p:cNvSpPr/>
            <p:nvPr/>
          </p:nvSpPr>
          <p:spPr>
            <a:xfrm>
              <a:off x="3240825" y="1941825"/>
              <a:ext cx="106750" cy="2282500"/>
            </a:xfrm>
            <a:custGeom>
              <a:rect b="b" l="l" r="r" t="t"/>
              <a:pathLst>
                <a:path extrusionOk="0" h="91300" w="4270">
                  <a:moveTo>
                    <a:pt x="0" y="1"/>
                  </a:moveTo>
                  <a:lnTo>
                    <a:pt x="0" y="91299"/>
                  </a:lnTo>
                  <a:lnTo>
                    <a:pt x="4270" y="91299"/>
                  </a:lnTo>
                  <a:lnTo>
                    <a:pt x="4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1"/>
            <p:cNvSpPr/>
            <p:nvPr/>
          </p:nvSpPr>
          <p:spPr>
            <a:xfrm>
              <a:off x="1914050" y="2192850"/>
              <a:ext cx="560425" cy="1274275"/>
            </a:xfrm>
            <a:custGeom>
              <a:rect b="b" l="l" r="r" t="t"/>
              <a:pathLst>
                <a:path extrusionOk="0" h="50971" w="22417">
                  <a:moveTo>
                    <a:pt x="0" y="0"/>
                  </a:moveTo>
                  <a:lnTo>
                    <a:pt x="0" y="50970"/>
                  </a:lnTo>
                  <a:lnTo>
                    <a:pt x="22416" y="50970"/>
                  </a:lnTo>
                  <a:lnTo>
                    <a:pt x="224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1"/>
            <p:cNvSpPr/>
            <p:nvPr/>
          </p:nvSpPr>
          <p:spPr>
            <a:xfrm>
              <a:off x="2074150" y="2192850"/>
              <a:ext cx="240200" cy="1274275"/>
            </a:xfrm>
            <a:custGeom>
              <a:rect b="b" l="l" r="r" t="t"/>
              <a:pathLst>
                <a:path extrusionOk="0" h="50971" w="9608">
                  <a:moveTo>
                    <a:pt x="4337" y="0"/>
                  </a:moveTo>
                  <a:lnTo>
                    <a:pt x="1" y="50970"/>
                  </a:lnTo>
                  <a:lnTo>
                    <a:pt x="5271" y="50970"/>
                  </a:lnTo>
                  <a:lnTo>
                    <a:pt x="96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1"/>
            <p:cNvSpPr/>
            <p:nvPr/>
          </p:nvSpPr>
          <p:spPr>
            <a:xfrm>
              <a:off x="1907375" y="3545475"/>
              <a:ext cx="1218375" cy="581275"/>
            </a:xfrm>
            <a:custGeom>
              <a:rect b="b" l="l" r="r" t="t"/>
              <a:pathLst>
                <a:path extrusionOk="0" h="23251" w="48735">
                  <a:moveTo>
                    <a:pt x="47768" y="501"/>
                  </a:moveTo>
                  <a:cubicBezTo>
                    <a:pt x="48001" y="501"/>
                    <a:pt x="48235" y="701"/>
                    <a:pt x="48235" y="968"/>
                  </a:cubicBezTo>
                  <a:lnTo>
                    <a:pt x="48235" y="22217"/>
                  </a:lnTo>
                  <a:cubicBezTo>
                    <a:pt x="48235" y="22483"/>
                    <a:pt x="48001" y="22684"/>
                    <a:pt x="47768" y="22684"/>
                  </a:cubicBezTo>
                  <a:lnTo>
                    <a:pt x="1001" y="22684"/>
                  </a:lnTo>
                  <a:cubicBezTo>
                    <a:pt x="734" y="22684"/>
                    <a:pt x="534" y="22483"/>
                    <a:pt x="534" y="22217"/>
                  </a:cubicBezTo>
                  <a:lnTo>
                    <a:pt x="534" y="968"/>
                  </a:lnTo>
                  <a:cubicBezTo>
                    <a:pt x="534" y="701"/>
                    <a:pt x="734" y="501"/>
                    <a:pt x="1001" y="501"/>
                  </a:cubicBezTo>
                  <a:close/>
                  <a:moveTo>
                    <a:pt x="1001" y="1"/>
                  </a:moveTo>
                  <a:cubicBezTo>
                    <a:pt x="434" y="1"/>
                    <a:pt x="0" y="434"/>
                    <a:pt x="0" y="968"/>
                  </a:cubicBezTo>
                  <a:lnTo>
                    <a:pt x="0" y="22250"/>
                  </a:lnTo>
                  <a:cubicBezTo>
                    <a:pt x="0" y="22784"/>
                    <a:pt x="434" y="23217"/>
                    <a:pt x="1001" y="23251"/>
                  </a:cubicBezTo>
                  <a:lnTo>
                    <a:pt x="47768" y="23251"/>
                  </a:lnTo>
                  <a:cubicBezTo>
                    <a:pt x="48301" y="23217"/>
                    <a:pt x="48735" y="22784"/>
                    <a:pt x="48735" y="22250"/>
                  </a:cubicBezTo>
                  <a:lnTo>
                    <a:pt x="48735" y="968"/>
                  </a:lnTo>
                  <a:cubicBezTo>
                    <a:pt x="48735" y="434"/>
                    <a:pt x="48301" y="1"/>
                    <a:pt x="47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1"/>
            <p:cNvSpPr/>
            <p:nvPr/>
          </p:nvSpPr>
          <p:spPr>
            <a:xfrm>
              <a:off x="2988150" y="3618175"/>
              <a:ext cx="64225" cy="54925"/>
            </a:xfrm>
            <a:custGeom>
              <a:rect b="b" l="l" r="r" t="t"/>
              <a:pathLst>
                <a:path extrusionOk="0" h="2197" w="2569">
                  <a:moveTo>
                    <a:pt x="1468" y="528"/>
                  </a:moveTo>
                  <a:cubicBezTo>
                    <a:pt x="1768" y="528"/>
                    <a:pt x="2035" y="795"/>
                    <a:pt x="2035" y="1096"/>
                  </a:cubicBezTo>
                  <a:cubicBezTo>
                    <a:pt x="2035" y="1435"/>
                    <a:pt x="1759" y="1667"/>
                    <a:pt x="1467" y="1667"/>
                  </a:cubicBezTo>
                  <a:cubicBezTo>
                    <a:pt x="1328" y="1667"/>
                    <a:pt x="1186" y="1614"/>
                    <a:pt x="1067" y="1496"/>
                  </a:cubicBezTo>
                  <a:cubicBezTo>
                    <a:pt x="701" y="1129"/>
                    <a:pt x="967" y="528"/>
                    <a:pt x="1468" y="528"/>
                  </a:cubicBezTo>
                  <a:close/>
                  <a:moveTo>
                    <a:pt x="1472" y="1"/>
                  </a:moveTo>
                  <a:cubicBezTo>
                    <a:pt x="1203" y="1"/>
                    <a:pt x="927" y="102"/>
                    <a:pt x="701" y="328"/>
                  </a:cubicBezTo>
                  <a:cubicBezTo>
                    <a:pt x="0" y="1029"/>
                    <a:pt x="500" y="2196"/>
                    <a:pt x="1468" y="2196"/>
                  </a:cubicBezTo>
                  <a:cubicBezTo>
                    <a:pt x="2068" y="2196"/>
                    <a:pt x="2569" y="1696"/>
                    <a:pt x="2569" y="1096"/>
                  </a:cubicBezTo>
                  <a:cubicBezTo>
                    <a:pt x="2569" y="441"/>
                    <a:pt x="2035" y="1"/>
                    <a:pt x="14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1"/>
            <p:cNvSpPr/>
            <p:nvPr/>
          </p:nvSpPr>
          <p:spPr>
            <a:xfrm>
              <a:off x="1914050" y="2192850"/>
              <a:ext cx="14200" cy="1274275"/>
            </a:xfrm>
            <a:custGeom>
              <a:rect b="b" l="l" r="r" t="t"/>
              <a:pathLst>
                <a:path extrusionOk="0" h="50971" w="568">
                  <a:moveTo>
                    <a:pt x="0" y="0"/>
                  </a:moveTo>
                  <a:lnTo>
                    <a:pt x="0" y="50970"/>
                  </a:lnTo>
                  <a:lnTo>
                    <a:pt x="567" y="50970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1"/>
            <p:cNvSpPr/>
            <p:nvPr/>
          </p:nvSpPr>
          <p:spPr>
            <a:xfrm>
              <a:off x="2559500" y="2192850"/>
              <a:ext cx="559600" cy="1274275"/>
            </a:xfrm>
            <a:custGeom>
              <a:rect b="b" l="l" r="r" t="t"/>
              <a:pathLst>
                <a:path extrusionOk="0" h="50971" w="22384">
                  <a:moveTo>
                    <a:pt x="0" y="0"/>
                  </a:moveTo>
                  <a:lnTo>
                    <a:pt x="0" y="50970"/>
                  </a:lnTo>
                  <a:lnTo>
                    <a:pt x="22383" y="50970"/>
                  </a:lnTo>
                  <a:lnTo>
                    <a:pt x="223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1"/>
            <p:cNvSpPr/>
            <p:nvPr/>
          </p:nvSpPr>
          <p:spPr>
            <a:xfrm>
              <a:off x="2656225" y="2192850"/>
              <a:ext cx="162650" cy="1274275"/>
            </a:xfrm>
            <a:custGeom>
              <a:rect b="b" l="l" r="r" t="t"/>
              <a:pathLst>
                <a:path extrusionOk="0" h="50971" w="6506">
                  <a:moveTo>
                    <a:pt x="4337" y="0"/>
                  </a:moveTo>
                  <a:lnTo>
                    <a:pt x="1" y="50970"/>
                  </a:lnTo>
                  <a:lnTo>
                    <a:pt x="2169" y="50970"/>
                  </a:lnTo>
                  <a:lnTo>
                    <a:pt x="6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1"/>
            <p:cNvSpPr/>
            <p:nvPr/>
          </p:nvSpPr>
          <p:spPr>
            <a:xfrm>
              <a:off x="2737125" y="2192850"/>
              <a:ext cx="162650" cy="1274275"/>
            </a:xfrm>
            <a:custGeom>
              <a:rect b="b" l="l" r="r" t="t"/>
              <a:pathLst>
                <a:path extrusionOk="0" h="50971" w="6506">
                  <a:moveTo>
                    <a:pt x="4370" y="0"/>
                  </a:moveTo>
                  <a:lnTo>
                    <a:pt x="1" y="50970"/>
                  </a:lnTo>
                  <a:lnTo>
                    <a:pt x="2169" y="50970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1"/>
            <p:cNvSpPr/>
            <p:nvPr/>
          </p:nvSpPr>
          <p:spPr>
            <a:xfrm>
              <a:off x="2559500" y="2192850"/>
              <a:ext cx="14200" cy="1274275"/>
            </a:xfrm>
            <a:custGeom>
              <a:rect b="b" l="l" r="r" t="t"/>
              <a:pathLst>
                <a:path extrusionOk="0" h="50971" w="568">
                  <a:moveTo>
                    <a:pt x="0" y="0"/>
                  </a:moveTo>
                  <a:lnTo>
                    <a:pt x="0" y="50970"/>
                  </a:lnTo>
                  <a:lnTo>
                    <a:pt x="568" y="50970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1"/>
            <p:cNvSpPr/>
            <p:nvPr/>
          </p:nvSpPr>
          <p:spPr>
            <a:xfrm>
              <a:off x="1792275" y="2067750"/>
              <a:ext cx="1448575" cy="15875"/>
            </a:xfrm>
            <a:custGeom>
              <a:rect b="b" l="l" r="r" t="t"/>
              <a:pathLst>
                <a:path extrusionOk="0" h="635" w="57943">
                  <a:moveTo>
                    <a:pt x="1" y="1"/>
                  </a:moveTo>
                  <a:lnTo>
                    <a:pt x="1" y="635"/>
                  </a:lnTo>
                  <a:lnTo>
                    <a:pt x="57942" y="635"/>
                  </a:lnTo>
                  <a:lnTo>
                    <a:pt x="57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1"/>
            <p:cNvSpPr/>
            <p:nvPr/>
          </p:nvSpPr>
          <p:spPr>
            <a:xfrm>
              <a:off x="2024125" y="1027000"/>
              <a:ext cx="1504425" cy="726400"/>
            </a:xfrm>
            <a:custGeom>
              <a:rect b="b" l="l" r="r" t="t"/>
              <a:pathLst>
                <a:path extrusionOk="0" h="29056" w="60177">
                  <a:moveTo>
                    <a:pt x="0" y="1"/>
                  </a:moveTo>
                  <a:lnTo>
                    <a:pt x="0" y="29055"/>
                  </a:lnTo>
                  <a:lnTo>
                    <a:pt x="60176" y="29055"/>
                  </a:lnTo>
                  <a:lnTo>
                    <a:pt x="601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1"/>
            <p:cNvSpPr/>
            <p:nvPr/>
          </p:nvSpPr>
          <p:spPr>
            <a:xfrm>
              <a:off x="2608700" y="1120100"/>
              <a:ext cx="630475" cy="539900"/>
            </a:xfrm>
            <a:custGeom>
              <a:rect b="b" l="l" r="r" t="t"/>
              <a:pathLst>
                <a:path extrusionOk="0" h="21596" w="25219">
                  <a:moveTo>
                    <a:pt x="14444" y="447"/>
                  </a:moveTo>
                  <a:cubicBezTo>
                    <a:pt x="20148" y="447"/>
                    <a:pt x="24785" y="5083"/>
                    <a:pt x="24818" y="10821"/>
                  </a:cubicBezTo>
                  <a:cubicBezTo>
                    <a:pt x="24818" y="17074"/>
                    <a:pt x="19700" y="21204"/>
                    <a:pt x="14365" y="21204"/>
                  </a:cubicBezTo>
                  <a:cubicBezTo>
                    <a:pt x="11817" y="21204"/>
                    <a:pt x="9219" y="20262"/>
                    <a:pt x="7106" y="18159"/>
                  </a:cubicBezTo>
                  <a:cubicBezTo>
                    <a:pt x="568" y="11621"/>
                    <a:pt x="5204" y="447"/>
                    <a:pt x="14444" y="447"/>
                  </a:cubicBezTo>
                  <a:close/>
                  <a:moveTo>
                    <a:pt x="14351" y="0"/>
                  </a:moveTo>
                  <a:cubicBezTo>
                    <a:pt x="11704" y="0"/>
                    <a:pt x="9004" y="983"/>
                    <a:pt x="6805" y="3182"/>
                  </a:cubicBezTo>
                  <a:cubicBezTo>
                    <a:pt x="1" y="9987"/>
                    <a:pt x="4837" y="21595"/>
                    <a:pt x="14444" y="21595"/>
                  </a:cubicBezTo>
                  <a:cubicBezTo>
                    <a:pt x="20382" y="21595"/>
                    <a:pt x="25219" y="16758"/>
                    <a:pt x="25219" y="10821"/>
                  </a:cubicBezTo>
                  <a:cubicBezTo>
                    <a:pt x="25219" y="4317"/>
                    <a:pt x="19899" y="0"/>
                    <a:pt x="14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1"/>
            <p:cNvSpPr/>
            <p:nvPr/>
          </p:nvSpPr>
          <p:spPr>
            <a:xfrm>
              <a:off x="2644550" y="1092050"/>
              <a:ext cx="780600" cy="492150"/>
            </a:xfrm>
            <a:custGeom>
              <a:rect b="b" l="l" r="r" t="t"/>
              <a:pathLst>
                <a:path extrusionOk="0" h="19686" w="31224">
                  <a:moveTo>
                    <a:pt x="24185" y="1"/>
                  </a:moveTo>
                  <a:lnTo>
                    <a:pt x="24185" y="1"/>
                  </a:lnTo>
                  <a:cubicBezTo>
                    <a:pt x="24418" y="1368"/>
                    <a:pt x="24252" y="2769"/>
                    <a:pt x="23684" y="4037"/>
                  </a:cubicBezTo>
                  <a:cubicBezTo>
                    <a:pt x="23669" y="4037"/>
                    <a:pt x="23653" y="4037"/>
                    <a:pt x="23637" y="4037"/>
                  </a:cubicBezTo>
                  <a:cubicBezTo>
                    <a:pt x="19985" y="4037"/>
                    <a:pt x="19045" y="7513"/>
                    <a:pt x="16525" y="7513"/>
                  </a:cubicBezTo>
                  <a:cubicBezTo>
                    <a:pt x="16242" y="7513"/>
                    <a:pt x="15940" y="7470"/>
                    <a:pt x="15612" y="7373"/>
                  </a:cubicBezTo>
                  <a:cubicBezTo>
                    <a:pt x="14911" y="7197"/>
                    <a:pt x="14210" y="7113"/>
                    <a:pt x="13509" y="7113"/>
                  </a:cubicBezTo>
                  <a:cubicBezTo>
                    <a:pt x="13009" y="7113"/>
                    <a:pt x="12509" y="7156"/>
                    <a:pt x="12009" y="7239"/>
                  </a:cubicBezTo>
                  <a:cubicBezTo>
                    <a:pt x="11542" y="7339"/>
                    <a:pt x="11042" y="7439"/>
                    <a:pt x="10575" y="7573"/>
                  </a:cubicBezTo>
                  <a:cubicBezTo>
                    <a:pt x="6239" y="8707"/>
                    <a:pt x="935" y="11409"/>
                    <a:pt x="1" y="15479"/>
                  </a:cubicBezTo>
                  <a:lnTo>
                    <a:pt x="1002" y="15645"/>
                  </a:lnTo>
                  <a:cubicBezTo>
                    <a:pt x="1002" y="15645"/>
                    <a:pt x="1635" y="12643"/>
                    <a:pt x="6005" y="10508"/>
                  </a:cubicBezTo>
                  <a:lnTo>
                    <a:pt x="6005" y="10508"/>
                  </a:lnTo>
                  <a:cubicBezTo>
                    <a:pt x="5572" y="11042"/>
                    <a:pt x="5271" y="11676"/>
                    <a:pt x="5105" y="12310"/>
                  </a:cubicBezTo>
                  <a:cubicBezTo>
                    <a:pt x="3616" y="17798"/>
                    <a:pt x="8593" y="19686"/>
                    <a:pt x="14119" y="19686"/>
                  </a:cubicBezTo>
                  <a:cubicBezTo>
                    <a:pt x="18501" y="19686"/>
                    <a:pt x="23228" y="18499"/>
                    <a:pt x="25352" y="16980"/>
                  </a:cubicBezTo>
                  <a:cubicBezTo>
                    <a:pt x="31223" y="12810"/>
                    <a:pt x="28721" y="5738"/>
                    <a:pt x="25052" y="4271"/>
                  </a:cubicBezTo>
                  <a:cubicBezTo>
                    <a:pt x="25552" y="2903"/>
                    <a:pt x="25653" y="1435"/>
                    <a:pt x="25319" y="34"/>
                  </a:cubicBezTo>
                  <a:lnTo>
                    <a:pt x="241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1"/>
            <p:cNvSpPr/>
            <p:nvPr/>
          </p:nvSpPr>
          <p:spPr>
            <a:xfrm>
              <a:off x="2098325" y="1109575"/>
              <a:ext cx="453700" cy="29200"/>
            </a:xfrm>
            <a:custGeom>
              <a:rect b="b" l="l" r="r" t="t"/>
              <a:pathLst>
                <a:path extrusionOk="0" h="1168" w="18148">
                  <a:moveTo>
                    <a:pt x="1" y="0"/>
                  </a:moveTo>
                  <a:lnTo>
                    <a:pt x="1" y="1168"/>
                  </a:lnTo>
                  <a:lnTo>
                    <a:pt x="18147" y="1168"/>
                  </a:lnTo>
                  <a:lnTo>
                    <a:pt x="181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1"/>
            <p:cNvSpPr/>
            <p:nvPr/>
          </p:nvSpPr>
          <p:spPr>
            <a:xfrm>
              <a:off x="2098325" y="1183800"/>
              <a:ext cx="339450" cy="28375"/>
            </a:xfrm>
            <a:custGeom>
              <a:rect b="b" l="l" r="r" t="t"/>
              <a:pathLst>
                <a:path extrusionOk="0" h="1135" w="13578">
                  <a:moveTo>
                    <a:pt x="1" y="0"/>
                  </a:moveTo>
                  <a:lnTo>
                    <a:pt x="1" y="1134"/>
                  </a:lnTo>
                  <a:lnTo>
                    <a:pt x="13577" y="1134"/>
                  </a:lnTo>
                  <a:lnTo>
                    <a:pt x="135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1"/>
            <p:cNvSpPr/>
            <p:nvPr/>
          </p:nvSpPr>
          <p:spPr>
            <a:xfrm>
              <a:off x="2098325" y="1331400"/>
              <a:ext cx="453700" cy="28375"/>
            </a:xfrm>
            <a:custGeom>
              <a:rect b="b" l="l" r="r" t="t"/>
              <a:pathLst>
                <a:path extrusionOk="0" h="1135" w="18148">
                  <a:moveTo>
                    <a:pt x="1" y="0"/>
                  </a:moveTo>
                  <a:lnTo>
                    <a:pt x="1" y="1134"/>
                  </a:lnTo>
                  <a:lnTo>
                    <a:pt x="18147" y="1134"/>
                  </a:lnTo>
                  <a:lnTo>
                    <a:pt x="181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2098325" y="1404775"/>
              <a:ext cx="219350" cy="29225"/>
            </a:xfrm>
            <a:custGeom>
              <a:rect b="b" l="l" r="r" t="t"/>
              <a:pathLst>
                <a:path extrusionOk="0" h="1169" w="8774">
                  <a:moveTo>
                    <a:pt x="1" y="1"/>
                  </a:moveTo>
                  <a:lnTo>
                    <a:pt x="1" y="1168"/>
                  </a:lnTo>
                  <a:lnTo>
                    <a:pt x="8774" y="1168"/>
                  </a:lnTo>
                  <a:lnTo>
                    <a:pt x="87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2353525" y="1404775"/>
              <a:ext cx="155975" cy="29225"/>
            </a:xfrm>
            <a:custGeom>
              <a:rect b="b" l="l" r="r" t="t"/>
              <a:pathLst>
                <a:path extrusionOk="0" h="1169" w="6239">
                  <a:moveTo>
                    <a:pt x="0" y="1"/>
                  </a:moveTo>
                  <a:lnTo>
                    <a:pt x="0" y="1168"/>
                  </a:lnTo>
                  <a:lnTo>
                    <a:pt x="6238" y="1168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2098325" y="1479000"/>
              <a:ext cx="365300" cy="29225"/>
            </a:xfrm>
            <a:custGeom>
              <a:rect b="b" l="l" r="r" t="t"/>
              <a:pathLst>
                <a:path extrusionOk="0" h="1169" w="14612">
                  <a:moveTo>
                    <a:pt x="1" y="1"/>
                  </a:moveTo>
                  <a:lnTo>
                    <a:pt x="1" y="1168"/>
                  </a:lnTo>
                  <a:lnTo>
                    <a:pt x="14611" y="1168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2098325" y="1552375"/>
              <a:ext cx="453700" cy="29225"/>
            </a:xfrm>
            <a:custGeom>
              <a:rect b="b" l="l" r="r" t="t"/>
              <a:pathLst>
                <a:path extrusionOk="0" h="1169" w="18148">
                  <a:moveTo>
                    <a:pt x="1" y="1"/>
                  </a:moveTo>
                  <a:lnTo>
                    <a:pt x="1" y="1168"/>
                  </a:lnTo>
                  <a:lnTo>
                    <a:pt x="18147" y="1168"/>
                  </a:lnTo>
                  <a:lnTo>
                    <a:pt x="181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3472650" y="3496275"/>
              <a:ext cx="643825" cy="728050"/>
            </a:xfrm>
            <a:custGeom>
              <a:rect b="b" l="l" r="r" t="t"/>
              <a:pathLst>
                <a:path extrusionOk="0" h="29122" w="25753">
                  <a:moveTo>
                    <a:pt x="868" y="1"/>
                  </a:moveTo>
                  <a:cubicBezTo>
                    <a:pt x="367" y="1"/>
                    <a:pt x="1" y="401"/>
                    <a:pt x="67" y="868"/>
                  </a:cubicBezTo>
                  <a:lnTo>
                    <a:pt x="3536" y="28421"/>
                  </a:lnTo>
                  <a:cubicBezTo>
                    <a:pt x="3570" y="28821"/>
                    <a:pt x="3903" y="29121"/>
                    <a:pt x="4304" y="29121"/>
                  </a:cubicBezTo>
                  <a:lnTo>
                    <a:pt x="21449" y="29121"/>
                  </a:lnTo>
                  <a:cubicBezTo>
                    <a:pt x="21849" y="29121"/>
                    <a:pt x="22183" y="28821"/>
                    <a:pt x="22250" y="28421"/>
                  </a:cubicBezTo>
                  <a:lnTo>
                    <a:pt x="25719" y="868"/>
                  </a:lnTo>
                  <a:cubicBezTo>
                    <a:pt x="25752" y="401"/>
                    <a:pt x="25385" y="1"/>
                    <a:pt x="249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3449300" y="3467225"/>
              <a:ext cx="702200" cy="256475"/>
            </a:xfrm>
            <a:custGeom>
              <a:rect b="b" l="l" r="r" t="t"/>
              <a:pathLst>
                <a:path extrusionOk="0" h="10259" w="28088">
                  <a:moveTo>
                    <a:pt x="20683" y="0"/>
                  </a:moveTo>
                  <a:cubicBezTo>
                    <a:pt x="18257" y="0"/>
                    <a:pt x="15697" y="107"/>
                    <a:pt x="14044" y="295"/>
                  </a:cubicBezTo>
                  <a:cubicBezTo>
                    <a:pt x="13370" y="373"/>
                    <a:pt x="12550" y="401"/>
                    <a:pt x="11652" y="401"/>
                  </a:cubicBezTo>
                  <a:cubicBezTo>
                    <a:pt x="9169" y="401"/>
                    <a:pt x="6082" y="184"/>
                    <a:pt x="3777" y="184"/>
                  </a:cubicBezTo>
                  <a:cubicBezTo>
                    <a:pt x="2252" y="184"/>
                    <a:pt x="1071" y="279"/>
                    <a:pt x="634" y="596"/>
                  </a:cubicBezTo>
                  <a:cubicBezTo>
                    <a:pt x="1" y="1029"/>
                    <a:pt x="501" y="8001"/>
                    <a:pt x="1301" y="9535"/>
                  </a:cubicBezTo>
                  <a:cubicBezTo>
                    <a:pt x="1591" y="10068"/>
                    <a:pt x="2371" y="10259"/>
                    <a:pt x="3511" y="10259"/>
                  </a:cubicBezTo>
                  <a:cubicBezTo>
                    <a:pt x="5656" y="10259"/>
                    <a:pt x="9077" y="9584"/>
                    <a:pt x="12910" y="9235"/>
                  </a:cubicBezTo>
                  <a:cubicBezTo>
                    <a:pt x="13562" y="9179"/>
                    <a:pt x="14229" y="9155"/>
                    <a:pt x="14900" y="9155"/>
                  </a:cubicBezTo>
                  <a:cubicBezTo>
                    <a:pt x="18779" y="9155"/>
                    <a:pt x="22779" y="9953"/>
                    <a:pt x="24771" y="9953"/>
                  </a:cubicBezTo>
                  <a:cubicBezTo>
                    <a:pt x="25516" y="9953"/>
                    <a:pt x="25980" y="9842"/>
                    <a:pt x="26052" y="9535"/>
                  </a:cubicBezTo>
                  <a:cubicBezTo>
                    <a:pt x="26386" y="8301"/>
                    <a:pt x="28087" y="1496"/>
                    <a:pt x="27187" y="596"/>
                  </a:cubicBezTo>
                  <a:cubicBezTo>
                    <a:pt x="26772" y="181"/>
                    <a:pt x="23840" y="0"/>
                    <a:pt x="206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1774775" y="4458625"/>
              <a:ext cx="4042900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2457425" y="1232600"/>
              <a:ext cx="616625" cy="516050"/>
            </a:xfrm>
            <a:custGeom>
              <a:rect b="b" l="l" r="r" t="t"/>
              <a:pathLst>
                <a:path extrusionOk="0" h="20642" w="24665">
                  <a:moveTo>
                    <a:pt x="11630" y="1"/>
                  </a:moveTo>
                  <a:cubicBezTo>
                    <a:pt x="9882" y="1"/>
                    <a:pt x="8307" y="643"/>
                    <a:pt x="7419" y="2051"/>
                  </a:cubicBezTo>
                  <a:cubicBezTo>
                    <a:pt x="5484" y="5120"/>
                    <a:pt x="6585" y="8389"/>
                    <a:pt x="2582" y="11791"/>
                  </a:cubicBezTo>
                  <a:cubicBezTo>
                    <a:pt x="0" y="14023"/>
                    <a:pt x="1714" y="20641"/>
                    <a:pt x="15380" y="20641"/>
                  </a:cubicBezTo>
                  <a:cubicBezTo>
                    <a:pt x="16014" y="20641"/>
                    <a:pt x="16674" y="20627"/>
                    <a:pt x="17360" y="20598"/>
                  </a:cubicBezTo>
                  <a:cubicBezTo>
                    <a:pt x="24665" y="20297"/>
                    <a:pt x="22196" y="12692"/>
                    <a:pt x="21996" y="9089"/>
                  </a:cubicBezTo>
                  <a:cubicBezTo>
                    <a:pt x="21822" y="5956"/>
                    <a:pt x="21800" y="2218"/>
                    <a:pt x="19098" y="2218"/>
                  </a:cubicBezTo>
                  <a:cubicBezTo>
                    <a:pt x="18693" y="2218"/>
                    <a:pt x="18228" y="2302"/>
                    <a:pt x="17693" y="2485"/>
                  </a:cubicBezTo>
                  <a:cubicBezTo>
                    <a:pt x="15996" y="896"/>
                    <a:pt x="13693" y="1"/>
                    <a:pt x="116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2652075" y="4331875"/>
              <a:ext cx="95075" cy="105100"/>
            </a:xfrm>
            <a:custGeom>
              <a:rect b="b" l="l" r="r" t="t"/>
              <a:pathLst>
                <a:path extrusionOk="0" h="4204" w="3803">
                  <a:moveTo>
                    <a:pt x="3736" y="1"/>
                  </a:moveTo>
                  <a:lnTo>
                    <a:pt x="0" y="134"/>
                  </a:lnTo>
                  <a:lnTo>
                    <a:pt x="67" y="4204"/>
                  </a:lnTo>
                  <a:lnTo>
                    <a:pt x="3803" y="4037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2477775" y="4416925"/>
              <a:ext cx="304400" cy="107625"/>
            </a:xfrm>
            <a:custGeom>
              <a:rect b="b" l="l" r="r" t="t"/>
              <a:pathLst>
                <a:path extrusionOk="0" h="4305" w="12176">
                  <a:moveTo>
                    <a:pt x="6805" y="1"/>
                  </a:moveTo>
                  <a:cubicBezTo>
                    <a:pt x="6572" y="1"/>
                    <a:pt x="6372" y="101"/>
                    <a:pt x="6172" y="234"/>
                  </a:cubicBezTo>
                  <a:cubicBezTo>
                    <a:pt x="5238" y="1068"/>
                    <a:pt x="3570" y="1969"/>
                    <a:pt x="634" y="2603"/>
                  </a:cubicBezTo>
                  <a:cubicBezTo>
                    <a:pt x="0" y="2736"/>
                    <a:pt x="201" y="4304"/>
                    <a:pt x="1768" y="4304"/>
                  </a:cubicBezTo>
                  <a:cubicBezTo>
                    <a:pt x="3370" y="4304"/>
                    <a:pt x="6338" y="4171"/>
                    <a:pt x="7472" y="4171"/>
                  </a:cubicBezTo>
                  <a:cubicBezTo>
                    <a:pt x="9340" y="4171"/>
                    <a:pt x="10074" y="4271"/>
                    <a:pt x="11542" y="4304"/>
                  </a:cubicBezTo>
                  <a:cubicBezTo>
                    <a:pt x="11909" y="4304"/>
                    <a:pt x="12176" y="3971"/>
                    <a:pt x="12109" y="3637"/>
                  </a:cubicBezTo>
                  <a:lnTo>
                    <a:pt x="11375" y="268"/>
                  </a:lnTo>
                  <a:cubicBezTo>
                    <a:pt x="11342" y="134"/>
                    <a:pt x="11208" y="1"/>
                    <a:pt x="110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2652075" y="4331875"/>
              <a:ext cx="94250" cy="50900"/>
            </a:xfrm>
            <a:custGeom>
              <a:rect b="b" l="l" r="r" t="t"/>
              <a:pathLst>
                <a:path extrusionOk="0" h="2036" w="3770">
                  <a:moveTo>
                    <a:pt x="3736" y="1"/>
                  </a:moveTo>
                  <a:lnTo>
                    <a:pt x="0" y="134"/>
                  </a:lnTo>
                  <a:lnTo>
                    <a:pt x="33" y="2035"/>
                  </a:lnTo>
                  <a:lnTo>
                    <a:pt x="3769" y="1869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2493625" y="2392150"/>
              <a:ext cx="322750" cy="1974775"/>
            </a:xfrm>
            <a:custGeom>
              <a:rect b="b" l="l" r="r" t="t"/>
              <a:pathLst>
                <a:path extrusionOk="0" h="78991" w="12910">
                  <a:moveTo>
                    <a:pt x="834" y="1"/>
                  </a:moveTo>
                  <a:cubicBezTo>
                    <a:pt x="0" y="4504"/>
                    <a:pt x="934" y="26486"/>
                    <a:pt x="2202" y="36160"/>
                  </a:cubicBezTo>
                  <a:cubicBezTo>
                    <a:pt x="3903" y="49069"/>
                    <a:pt x="5671" y="78991"/>
                    <a:pt x="5671" y="78991"/>
                  </a:cubicBezTo>
                  <a:lnTo>
                    <a:pt x="10675" y="78657"/>
                  </a:lnTo>
                  <a:cubicBezTo>
                    <a:pt x="10675" y="78657"/>
                    <a:pt x="11909" y="47168"/>
                    <a:pt x="10908" y="36827"/>
                  </a:cubicBezTo>
                  <a:cubicBezTo>
                    <a:pt x="11475" y="23518"/>
                    <a:pt x="12909" y="268"/>
                    <a:pt x="12909" y="26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2700425" y="2667350"/>
              <a:ext cx="97475" cy="497050"/>
            </a:xfrm>
            <a:custGeom>
              <a:rect b="b" l="l" r="r" t="t"/>
              <a:pathLst>
                <a:path extrusionOk="0" h="19882" w="3899">
                  <a:moveTo>
                    <a:pt x="2337" y="1"/>
                  </a:moveTo>
                  <a:cubicBezTo>
                    <a:pt x="1719" y="1"/>
                    <a:pt x="1048" y="1011"/>
                    <a:pt x="635" y="3737"/>
                  </a:cubicBezTo>
                  <a:cubicBezTo>
                    <a:pt x="1" y="7773"/>
                    <a:pt x="1268" y="14878"/>
                    <a:pt x="2936" y="19881"/>
                  </a:cubicBezTo>
                  <a:cubicBezTo>
                    <a:pt x="3170" y="14678"/>
                    <a:pt x="3503" y="8874"/>
                    <a:pt x="3804" y="3737"/>
                  </a:cubicBezTo>
                  <a:cubicBezTo>
                    <a:pt x="3899" y="1809"/>
                    <a:pt x="3164" y="1"/>
                    <a:pt x="2337" y="1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3291700" y="4030000"/>
              <a:ext cx="143450" cy="145950"/>
            </a:xfrm>
            <a:custGeom>
              <a:rect b="b" l="l" r="r" t="t"/>
              <a:pathLst>
                <a:path extrusionOk="0" h="5838" w="5738">
                  <a:moveTo>
                    <a:pt x="2435" y="0"/>
                  </a:moveTo>
                  <a:lnTo>
                    <a:pt x="0" y="2302"/>
                  </a:lnTo>
                  <a:lnTo>
                    <a:pt x="3302" y="5838"/>
                  </a:lnTo>
                  <a:lnTo>
                    <a:pt x="5737" y="3503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3333650" y="4088800"/>
              <a:ext cx="179050" cy="250325"/>
            </a:xfrm>
            <a:custGeom>
              <a:rect b="b" l="l" r="r" t="t"/>
              <a:pathLst>
                <a:path extrusionOk="0" h="10013" w="7162">
                  <a:moveTo>
                    <a:pt x="3736" y="0"/>
                  </a:moveTo>
                  <a:cubicBezTo>
                    <a:pt x="3651" y="0"/>
                    <a:pt x="3558" y="51"/>
                    <a:pt x="3492" y="117"/>
                  </a:cubicBezTo>
                  <a:lnTo>
                    <a:pt x="991" y="3552"/>
                  </a:lnTo>
                  <a:cubicBezTo>
                    <a:pt x="857" y="3753"/>
                    <a:pt x="790" y="3986"/>
                    <a:pt x="824" y="4220"/>
                  </a:cubicBezTo>
                  <a:cubicBezTo>
                    <a:pt x="891" y="5554"/>
                    <a:pt x="1424" y="6321"/>
                    <a:pt x="190" y="9123"/>
                  </a:cubicBezTo>
                  <a:cubicBezTo>
                    <a:pt x="1" y="9502"/>
                    <a:pt x="435" y="10013"/>
                    <a:pt x="1015" y="10013"/>
                  </a:cubicBezTo>
                  <a:cubicBezTo>
                    <a:pt x="1356" y="10013"/>
                    <a:pt x="1746" y="9837"/>
                    <a:pt x="2091" y="9357"/>
                  </a:cubicBezTo>
                  <a:cubicBezTo>
                    <a:pt x="3025" y="8089"/>
                    <a:pt x="3826" y="6821"/>
                    <a:pt x="4493" y="5887"/>
                  </a:cubicBezTo>
                  <a:cubicBezTo>
                    <a:pt x="5594" y="4386"/>
                    <a:pt x="6061" y="3853"/>
                    <a:pt x="6962" y="2685"/>
                  </a:cubicBezTo>
                  <a:cubicBezTo>
                    <a:pt x="7162" y="2385"/>
                    <a:pt x="7095" y="1951"/>
                    <a:pt x="6795" y="1751"/>
                  </a:cubicBezTo>
                  <a:lnTo>
                    <a:pt x="3859" y="50"/>
                  </a:lnTo>
                  <a:cubicBezTo>
                    <a:pt x="3824" y="15"/>
                    <a:pt x="3781" y="0"/>
                    <a:pt x="37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3291700" y="4030000"/>
              <a:ext cx="103425" cy="103425"/>
            </a:xfrm>
            <a:custGeom>
              <a:rect b="b" l="l" r="r" t="t"/>
              <a:pathLst>
                <a:path extrusionOk="0" h="4137" w="4137">
                  <a:moveTo>
                    <a:pt x="2435" y="0"/>
                  </a:moveTo>
                  <a:lnTo>
                    <a:pt x="0" y="2302"/>
                  </a:lnTo>
                  <a:lnTo>
                    <a:pt x="1701" y="4137"/>
                  </a:lnTo>
                  <a:lnTo>
                    <a:pt x="4136" y="1802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1"/>
            <p:cNvSpPr/>
            <p:nvPr/>
          </p:nvSpPr>
          <p:spPr>
            <a:xfrm>
              <a:off x="2658725" y="2395500"/>
              <a:ext cx="728900" cy="1739600"/>
            </a:xfrm>
            <a:custGeom>
              <a:rect b="b" l="l" r="r" t="t"/>
              <a:pathLst>
                <a:path extrusionOk="0" h="69584" w="29156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5405" y="28354"/>
                    <a:pt x="6806" y="39362"/>
                  </a:cubicBezTo>
                  <a:cubicBezTo>
                    <a:pt x="7640" y="45933"/>
                    <a:pt x="26020" y="69583"/>
                    <a:pt x="26020" y="69583"/>
                  </a:cubicBezTo>
                  <a:lnTo>
                    <a:pt x="29155" y="66281"/>
                  </a:lnTo>
                  <a:cubicBezTo>
                    <a:pt x="29155" y="66281"/>
                    <a:pt x="22450" y="48968"/>
                    <a:pt x="14345" y="38694"/>
                  </a:cubicBezTo>
                  <a:cubicBezTo>
                    <a:pt x="14011" y="26653"/>
                    <a:pt x="15379" y="6838"/>
                    <a:pt x="10742" y="2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1"/>
            <p:cNvSpPr/>
            <p:nvPr/>
          </p:nvSpPr>
          <p:spPr>
            <a:xfrm>
              <a:off x="2298900" y="1799025"/>
              <a:ext cx="242700" cy="760575"/>
            </a:xfrm>
            <a:custGeom>
              <a:rect b="b" l="l" r="r" t="t"/>
              <a:pathLst>
                <a:path extrusionOk="0" h="30423" w="9708">
                  <a:moveTo>
                    <a:pt x="7593" y="0"/>
                  </a:moveTo>
                  <a:cubicBezTo>
                    <a:pt x="6563" y="0"/>
                    <a:pt x="5537" y="676"/>
                    <a:pt x="5521" y="2043"/>
                  </a:cubicBezTo>
                  <a:lnTo>
                    <a:pt x="5521" y="2077"/>
                  </a:lnTo>
                  <a:cubicBezTo>
                    <a:pt x="5454" y="4412"/>
                    <a:pt x="5388" y="6780"/>
                    <a:pt x="5287" y="9115"/>
                  </a:cubicBezTo>
                  <a:cubicBezTo>
                    <a:pt x="5154" y="11484"/>
                    <a:pt x="5054" y="13819"/>
                    <a:pt x="4820" y="16120"/>
                  </a:cubicBezTo>
                  <a:lnTo>
                    <a:pt x="4787" y="16554"/>
                  </a:lnTo>
                  <a:lnTo>
                    <a:pt x="4754" y="16921"/>
                  </a:lnTo>
                  <a:cubicBezTo>
                    <a:pt x="4720" y="17154"/>
                    <a:pt x="4654" y="17421"/>
                    <a:pt x="4620" y="17688"/>
                  </a:cubicBezTo>
                  <a:cubicBezTo>
                    <a:pt x="4520" y="18188"/>
                    <a:pt x="4387" y="18722"/>
                    <a:pt x="4220" y="19256"/>
                  </a:cubicBezTo>
                  <a:cubicBezTo>
                    <a:pt x="3920" y="20323"/>
                    <a:pt x="3553" y="21424"/>
                    <a:pt x="3119" y="22491"/>
                  </a:cubicBezTo>
                  <a:cubicBezTo>
                    <a:pt x="2285" y="24626"/>
                    <a:pt x="1351" y="26795"/>
                    <a:pt x="351" y="28929"/>
                  </a:cubicBezTo>
                  <a:lnTo>
                    <a:pt x="351" y="28963"/>
                  </a:lnTo>
                  <a:cubicBezTo>
                    <a:pt x="0" y="29734"/>
                    <a:pt x="648" y="30423"/>
                    <a:pt x="1319" y="30423"/>
                  </a:cubicBezTo>
                  <a:cubicBezTo>
                    <a:pt x="1607" y="30423"/>
                    <a:pt x="1899" y="30297"/>
                    <a:pt x="2119" y="29997"/>
                  </a:cubicBezTo>
                  <a:cubicBezTo>
                    <a:pt x="3586" y="28029"/>
                    <a:pt x="4854" y="25961"/>
                    <a:pt x="6021" y="23792"/>
                  </a:cubicBezTo>
                  <a:cubicBezTo>
                    <a:pt x="6588" y="22692"/>
                    <a:pt x="7089" y="21557"/>
                    <a:pt x="7556" y="20390"/>
                  </a:cubicBezTo>
                  <a:cubicBezTo>
                    <a:pt x="7756" y="19790"/>
                    <a:pt x="7989" y="19189"/>
                    <a:pt x="8190" y="18555"/>
                  </a:cubicBezTo>
                  <a:cubicBezTo>
                    <a:pt x="8256" y="18222"/>
                    <a:pt x="8356" y="17888"/>
                    <a:pt x="8423" y="17555"/>
                  </a:cubicBezTo>
                  <a:lnTo>
                    <a:pt x="8523" y="17054"/>
                  </a:lnTo>
                  <a:lnTo>
                    <a:pt x="8590" y="16587"/>
                  </a:lnTo>
                  <a:cubicBezTo>
                    <a:pt x="8990" y="14152"/>
                    <a:pt x="9224" y="11750"/>
                    <a:pt x="9390" y="9349"/>
                  </a:cubicBezTo>
                  <a:cubicBezTo>
                    <a:pt x="9557" y="6947"/>
                    <a:pt x="9691" y="4545"/>
                    <a:pt x="9691" y="2110"/>
                  </a:cubicBezTo>
                  <a:cubicBezTo>
                    <a:pt x="9707" y="709"/>
                    <a:pt x="8648" y="0"/>
                    <a:pt x="7593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1"/>
            <p:cNvSpPr/>
            <p:nvPr/>
          </p:nvSpPr>
          <p:spPr>
            <a:xfrm>
              <a:off x="2379375" y="1770675"/>
              <a:ext cx="228525" cy="324625"/>
            </a:xfrm>
            <a:custGeom>
              <a:rect b="b" l="l" r="r" t="t"/>
              <a:pathLst>
                <a:path extrusionOk="0" h="12985" w="9141">
                  <a:moveTo>
                    <a:pt x="6395" y="0"/>
                  </a:moveTo>
                  <a:cubicBezTo>
                    <a:pt x="6015" y="0"/>
                    <a:pt x="5587" y="67"/>
                    <a:pt x="5104" y="209"/>
                  </a:cubicBezTo>
                  <a:cubicBezTo>
                    <a:pt x="0" y="1710"/>
                    <a:pt x="634" y="11016"/>
                    <a:pt x="634" y="11016"/>
                  </a:cubicBezTo>
                  <a:lnTo>
                    <a:pt x="7906" y="12985"/>
                  </a:lnTo>
                  <a:cubicBezTo>
                    <a:pt x="7906" y="12985"/>
                    <a:pt x="9140" y="6146"/>
                    <a:pt x="9007" y="3711"/>
                  </a:cubicBezTo>
                  <a:cubicBezTo>
                    <a:pt x="8924" y="1580"/>
                    <a:pt x="8244" y="0"/>
                    <a:pt x="6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2257625" y="2509750"/>
              <a:ext cx="117600" cy="90900"/>
            </a:xfrm>
            <a:custGeom>
              <a:rect b="b" l="l" r="r" t="t"/>
              <a:pathLst>
                <a:path extrusionOk="0" h="3636" w="4704">
                  <a:moveTo>
                    <a:pt x="2569" y="0"/>
                  </a:moveTo>
                  <a:lnTo>
                    <a:pt x="0" y="2168"/>
                  </a:lnTo>
                  <a:lnTo>
                    <a:pt x="3569" y="3636"/>
                  </a:lnTo>
                  <a:cubicBezTo>
                    <a:pt x="3569" y="3636"/>
                    <a:pt x="4704" y="1935"/>
                    <a:pt x="4170" y="334"/>
                  </a:cubicBezTo>
                  <a:lnTo>
                    <a:pt x="2569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2251863" y="2558950"/>
              <a:ext cx="97600" cy="88500"/>
            </a:xfrm>
            <a:custGeom>
              <a:rect b="b" l="l" r="r" t="t"/>
              <a:pathLst>
                <a:path extrusionOk="0" h="3540" w="3904">
                  <a:moveTo>
                    <a:pt x="334" y="0"/>
                  </a:moveTo>
                  <a:lnTo>
                    <a:pt x="34" y="2402"/>
                  </a:lnTo>
                  <a:cubicBezTo>
                    <a:pt x="1" y="2869"/>
                    <a:pt x="334" y="3269"/>
                    <a:pt x="768" y="3336"/>
                  </a:cubicBezTo>
                  <a:lnTo>
                    <a:pt x="2402" y="3536"/>
                  </a:lnTo>
                  <a:cubicBezTo>
                    <a:pt x="2431" y="3539"/>
                    <a:pt x="2460" y="3540"/>
                    <a:pt x="2488" y="3540"/>
                  </a:cubicBezTo>
                  <a:cubicBezTo>
                    <a:pt x="2850" y="3540"/>
                    <a:pt x="3148" y="3343"/>
                    <a:pt x="3303" y="3002"/>
                  </a:cubicBezTo>
                  <a:lnTo>
                    <a:pt x="3903" y="1468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2460250" y="1753700"/>
              <a:ext cx="542100" cy="646825"/>
            </a:xfrm>
            <a:custGeom>
              <a:rect b="b" l="l" r="r" t="t"/>
              <a:pathLst>
                <a:path extrusionOk="0" h="25873" w="21684">
                  <a:moveTo>
                    <a:pt x="10197" y="1"/>
                  </a:moveTo>
                  <a:cubicBezTo>
                    <a:pt x="9334" y="1"/>
                    <a:pt x="8470" y="19"/>
                    <a:pt x="7606" y="54"/>
                  </a:cubicBezTo>
                  <a:cubicBezTo>
                    <a:pt x="5838" y="187"/>
                    <a:pt x="3937" y="454"/>
                    <a:pt x="2603" y="654"/>
                  </a:cubicBezTo>
                  <a:cubicBezTo>
                    <a:pt x="1269" y="854"/>
                    <a:pt x="268" y="1955"/>
                    <a:pt x="201" y="3289"/>
                  </a:cubicBezTo>
                  <a:cubicBezTo>
                    <a:pt x="1" y="12629"/>
                    <a:pt x="2136" y="19468"/>
                    <a:pt x="2169" y="25539"/>
                  </a:cubicBezTo>
                  <a:lnTo>
                    <a:pt x="18681" y="25872"/>
                  </a:lnTo>
                  <a:cubicBezTo>
                    <a:pt x="18548" y="19801"/>
                    <a:pt x="18581" y="15798"/>
                    <a:pt x="21216" y="4891"/>
                  </a:cubicBezTo>
                  <a:cubicBezTo>
                    <a:pt x="21683" y="2889"/>
                    <a:pt x="20349" y="888"/>
                    <a:pt x="18314" y="587"/>
                  </a:cubicBezTo>
                  <a:cubicBezTo>
                    <a:pt x="17313" y="454"/>
                    <a:pt x="16213" y="287"/>
                    <a:pt x="15112" y="221"/>
                  </a:cubicBezTo>
                  <a:cubicBezTo>
                    <a:pt x="13474" y="68"/>
                    <a:pt x="11835" y="1"/>
                    <a:pt x="10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2718775" y="1974350"/>
              <a:ext cx="149300" cy="77575"/>
            </a:xfrm>
            <a:custGeom>
              <a:rect b="b" l="l" r="r" t="t"/>
              <a:pathLst>
                <a:path extrusionOk="0" h="3103" w="5972">
                  <a:moveTo>
                    <a:pt x="735" y="1"/>
                  </a:moveTo>
                  <a:cubicBezTo>
                    <a:pt x="501" y="1"/>
                    <a:pt x="334" y="168"/>
                    <a:pt x="301" y="368"/>
                  </a:cubicBezTo>
                  <a:lnTo>
                    <a:pt x="1" y="2703"/>
                  </a:lnTo>
                  <a:cubicBezTo>
                    <a:pt x="1" y="2903"/>
                    <a:pt x="167" y="3070"/>
                    <a:pt x="368" y="3070"/>
                  </a:cubicBezTo>
                  <a:lnTo>
                    <a:pt x="5271" y="3103"/>
                  </a:lnTo>
                  <a:cubicBezTo>
                    <a:pt x="5471" y="3103"/>
                    <a:pt x="5671" y="2936"/>
                    <a:pt x="5705" y="2736"/>
                  </a:cubicBezTo>
                  <a:lnTo>
                    <a:pt x="5972" y="401"/>
                  </a:lnTo>
                  <a:cubicBezTo>
                    <a:pt x="5972" y="201"/>
                    <a:pt x="5805" y="34"/>
                    <a:pt x="5605" y="34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2583675" y="1755875"/>
              <a:ext cx="254375" cy="165125"/>
            </a:xfrm>
            <a:custGeom>
              <a:rect b="b" l="l" r="r" t="t"/>
              <a:pathLst>
                <a:path extrusionOk="0" h="6605" w="10175">
                  <a:moveTo>
                    <a:pt x="2669" y="0"/>
                  </a:moveTo>
                  <a:cubicBezTo>
                    <a:pt x="2669" y="0"/>
                    <a:pt x="1" y="1868"/>
                    <a:pt x="2836" y="6605"/>
                  </a:cubicBezTo>
                  <a:cubicBezTo>
                    <a:pt x="5171" y="4337"/>
                    <a:pt x="7640" y="2168"/>
                    <a:pt x="10175" y="134"/>
                  </a:cubicBezTo>
                  <a:lnTo>
                    <a:pt x="26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2615375" y="1548225"/>
              <a:ext cx="222675" cy="320250"/>
            </a:xfrm>
            <a:custGeom>
              <a:rect b="b" l="l" r="r" t="t"/>
              <a:pathLst>
                <a:path extrusionOk="0" h="12810" w="8907">
                  <a:moveTo>
                    <a:pt x="8340" y="0"/>
                  </a:moveTo>
                  <a:lnTo>
                    <a:pt x="3636" y="3836"/>
                  </a:lnTo>
                  <a:cubicBezTo>
                    <a:pt x="4070" y="5704"/>
                    <a:pt x="4103" y="7706"/>
                    <a:pt x="1401" y="8273"/>
                  </a:cubicBezTo>
                  <a:cubicBezTo>
                    <a:pt x="1401" y="8273"/>
                    <a:pt x="0" y="9440"/>
                    <a:pt x="1835" y="12809"/>
                  </a:cubicBezTo>
                  <a:cubicBezTo>
                    <a:pt x="3903" y="10941"/>
                    <a:pt x="6305" y="9474"/>
                    <a:pt x="8907" y="8440"/>
                  </a:cubicBezTo>
                  <a:cubicBezTo>
                    <a:pt x="7239" y="6805"/>
                    <a:pt x="7806" y="2402"/>
                    <a:pt x="8340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1"/>
            <p:cNvSpPr/>
            <p:nvPr/>
          </p:nvSpPr>
          <p:spPr>
            <a:xfrm>
              <a:off x="2707100" y="1558225"/>
              <a:ext cx="104275" cy="135950"/>
            </a:xfrm>
            <a:custGeom>
              <a:rect b="b" l="l" r="r" t="t"/>
              <a:pathLst>
                <a:path extrusionOk="0" h="5438" w="4171">
                  <a:moveTo>
                    <a:pt x="4170" y="0"/>
                  </a:moveTo>
                  <a:lnTo>
                    <a:pt x="1" y="3403"/>
                  </a:lnTo>
                  <a:cubicBezTo>
                    <a:pt x="167" y="4070"/>
                    <a:pt x="234" y="4771"/>
                    <a:pt x="201" y="5438"/>
                  </a:cubicBezTo>
                  <a:cubicBezTo>
                    <a:pt x="1402" y="5371"/>
                    <a:pt x="2636" y="5004"/>
                    <a:pt x="3070" y="4137"/>
                  </a:cubicBezTo>
                  <a:cubicBezTo>
                    <a:pt x="3737" y="2836"/>
                    <a:pt x="4104" y="1435"/>
                    <a:pt x="4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1"/>
            <p:cNvSpPr/>
            <p:nvPr/>
          </p:nvSpPr>
          <p:spPr>
            <a:xfrm>
              <a:off x="2613325" y="1293175"/>
              <a:ext cx="338400" cy="377975"/>
            </a:xfrm>
            <a:custGeom>
              <a:rect b="b" l="l" r="r" t="t"/>
              <a:pathLst>
                <a:path extrusionOk="0" h="15119" w="13536">
                  <a:moveTo>
                    <a:pt x="7150" y="0"/>
                  </a:moveTo>
                  <a:cubicBezTo>
                    <a:pt x="6878" y="0"/>
                    <a:pt x="6601" y="20"/>
                    <a:pt x="6320" y="62"/>
                  </a:cubicBezTo>
                  <a:cubicBezTo>
                    <a:pt x="2117" y="629"/>
                    <a:pt x="116" y="6299"/>
                    <a:pt x="49" y="10002"/>
                  </a:cubicBezTo>
                  <a:cubicBezTo>
                    <a:pt x="0" y="13036"/>
                    <a:pt x="2373" y="15118"/>
                    <a:pt x="5116" y="15118"/>
                  </a:cubicBezTo>
                  <a:cubicBezTo>
                    <a:pt x="6113" y="15118"/>
                    <a:pt x="7159" y="14843"/>
                    <a:pt x="8155" y="14238"/>
                  </a:cubicBezTo>
                  <a:cubicBezTo>
                    <a:pt x="10657" y="12737"/>
                    <a:pt x="11090" y="11103"/>
                    <a:pt x="12324" y="7267"/>
                  </a:cubicBezTo>
                  <a:cubicBezTo>
                    <a:pt x="13536" y="3633"/>
                    <a:pt x="10815" y="0"/>
                    <a:pt x="7150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1"/>
            <p:cNvSpPr/>
            <p:nvPr/>
          </p:nvSpPr>
          <p:spPr>
            <a:xfrm>
              <a:off x="2667075" y="1278800"/>
              <a:ext cx="301075" cy="241100"/>
            </a:xfrm>
            <a:custGeom>
              <a:rect b="b" l="l" r="r" t="t"/>
              <a:pathLst>
                <a:path extrusionOk="0" h="9644" w="12043">
                  <a:moveTo>
                    <a:pt x="4588" y="1"/>
                  </a:moveTo>
                  <a:cubicBezTo>
                    <a:pt x="2835" y="1"/>
                    <a:pt x="1107" y="719"/>
                    <a:pt x="1" y="2771"/>
                  </a:cubicBezTo>
                  <a:cubicBezTo>
                    <a:pt x="1369" y="3169"/>
                    <a:pt x="4052" y="3493"/>
                    <a:pt x="6010" y="3493"/>
                  </a:cubicBezTo>
                  <a:cubicBezTo>
                    <a:pt x="7011" y="3493"/>
                    <a:pt x="7823" y="3408"/>
                    <a:pt x="8173" y="3205"/>
                  </a:cubicBezTo>
                  <a:lnTo>
                    <a:pt x="8173" y="3205"/>
                  </a:lnTo>
                  <a:cubicBezTo>
                    <a:pt x="7206" y="4673"/>
                    <a:pt x="8140" y="8676"/>
                    <a:pt x="9607" y="9643"/>
                  </a:cubicBezTo>
                  <a:cubicBezTo>
                    <a:pt x="11575" y="8042"/>
                    <a:pt x="12042" y="4172"/>
                    <a:pt x="10208" y="2271"/>
                  </a:cubicBezTo>
                  <a:cubicBezTo>
                    <a:pt x="9155" y="1199"/>
                    <a:pt x="6852" y="1"/>
                    <a:pt x="45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1"/>
            <p:cNvSpPr/>
            <p:nvPr/>
          </p:nvSpPr>
          <p:spPr>
            <a:xfrm>
              <a:off x="2859525" y="1487350"/>
              <a:ext cx="86100" cy="90600"/>
            </a:xfrm>
            <a:custGeom>
              <a:rect b="b" l="l" r="r" t="t"/>
              <a:pathLst>
                <a:path extrusionOk="0" h="3624" w="3444">
                  <a:moveTo>
                    <a:pt x="1876" y="0"/>
                  </a:moveTo>
                  <a:cubicBezTo>
                    <a:pt x="842" y="0"/>
                    <a:pt x="208" y="1268"/>
                    <a:pt x="108" y="2135"/>
                  </a:cubicBezTo>
                  <a:cubicBezTo>
                    <a:pt x="0" y="2945"/>
                    <a:pt x="394" y="3623"/>
                    <a:pt x="1044" y="3623"/>
                  </a:cubicBezTo>
                  <a:cubicBezTo>
                    <a:pt x="1197" y="3623"/>
                    <a:pt x="1364" y="3585"/>
                    <a:pt x="1542" y="3503"/>
                  </a:cubicBezTo>
                  <a:cubicBezTo>
                    <a:pt x="2243" y="3169"/>
                    <a:pt x="2810" y="2569"/>
                    <a:pt x="3077" y="1835"/>
                  </a:cubicBezTo>
                  <a:cubicBezTo>
                    <a:pt x="3444" y="967"/>
                    <a:pt x="2810" y="0"/>
                    <a:pt x="1876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1"/>
            <p:cNvSpPr/>
            <p:nvPr/>
          </p:nvSpPr>
          <p:spPr>
            <a:xfrm>
              <a:off x="2501950" y="2364625"/>
              <a:ext cx="451200" cy="55075"/>
            </a:xfrm>
            <a:custGeom>
              <a:rect b="b" l="l" r="r" t="t"/>
              <a:pathLst>
                <a:path extrusionOk="0" h="2203" w="18048">
                  <a:moveTo>
                    <a:pt x="268" y="1"/>
                  </a:moveTo>
                  <a:cubicBezTo>
                    <a:pt x="134" y="1"/>
                    <a:pt x="1" y="101"/>
                    <a:pt x="1" y="201"/>
                  </a:cubicBezTo>
                  <a:lnTo>
                    <a:pt x="101" y="1669"/>
                  </a:lnTo>
                  <a:cubicBezTo>
                    <a:pt x="134" y="1769"/>
                    <a:pt x="234" y="1836"/>
                    <a:pt x="401" y="1836"/>
                  </a:cubicBezTo>
                  <a:lnTo>
                    <a:pt x="17713" y="2202"/>
                  </a:lnTo>
                  <a:cubicBezTo>
                    <a:pt x="17914" y="2202"/>
                    <a:pt x="18047" y="2102"/>
                    <a:pt x="17980" y="1969"/>
                  </a:cubicBezTo>
                  <a:lnTo>
                    <a:pt x="17280" y="501"/>
                  </a:lnTo>
                  <a:cubicBezTo>
                    <a:pt x="17225" y="419"/>
                    <a:pt x="17147" y="359"/>
                    <a:pt x="17066" y="359"/>
                  </a:cubicBezTo>
                  <a:cubicBezTo>
                    <a:pt x="17048" y="359"/>
                    <a:pt x="17031" y="362"/>
                    <a:pt x="17013" y="368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1"/>
            <p:cNvSpPr/>
            <p:nvPr/>
          </p:nvSpPr>
          <p:spPr>
            <a:xfrm>
              <a:off x="2868050" y="2368800"/>
              <a:ext cx="23375" cy="53400"/>
            </a:xfrm>
            <a:custGeom>
              <a:rect b="b" l="l" r="r" t="t"/>
              <a:pathLst>
                <a:path extrusionOk="0" h="2136" w="935">
                  <a:moveTo>
                    <a:pt x="134" y="1"/>
                  </a:moveTo>
                  <a:cubicBezTo>
                    <a:pt x="67" y="1"/>
                    <a:pt x="1" y="67"/>
                    <a:pt x="1" y="101"/>
                  </a:cubicBezTo>
                  <a:lnTo>
                    <a:pt x="167" y="2035"/>
                  </a:lnTo>
                  <a:cubicBezTo>
                    <a:pt x="167" y="2102"/>
                    <a:pt x="234" y="2136"/>
                    <a:pt x="334" y="2136"/>
                  </a:cubicBezTo>
                  <a:lnTo>
                    <a:pt x="801" y="2136"/>
                  </a:lnTo>
                  <a:cubicBezTo>
                    <a:pt x="868" y="2136"/>
                    <a:pt x="935" y="2102"/>
                    <a:pt x="935" y="2035"/>
                  </a:cubicBezTo>
                  <a:lnTo>
                    <a:pt x="768" y="101"/>
                  </a:lnTo>
                  <a:cubicBezTo>
                    <a:pt x="768" y="67"/>
                    <a:pt x="701" y="1"/>
                    <a:pt x="6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1"/>
            <p:cNvSpPr/>
            <p:nvPr/>
          </p:nvSpPr>
          <p:spPr>
            <a:xfrm>
              <a:off x="2534475" y="2362125"/>
              <a:ext cx="24225" cy="53400"/>
            </a:xfrm>
            <a:custGeom>
              <a:rect b="b" l="l" r="r" t="t"/>
              <a:pathLst>
                <a:path extrusionOk="0" h="2136" w="969">
                  <a:moveTo>
                    <a:pt x="168" y="1"/>
                  </a:moveTo>
                  <a:cubicBezTo>
                    <a:pt x="67" y="1"/>
                    <a:pt x="1" y="34"/>
                    <a:pt x="1" y="101"/>
                  </a:cubicBezTo>
                  <a:lnTo>
                    <a:pt x="168" y="2036"/>
                  </a:lnTo>
                  <a:cubicBezTo>
                    <a:pt x="168" y="2069"/>
                    <a:pt x="268" y="2136"/>
                    <a:pt x="334" y="2136"/>
                  </a:cubicBezTo>
                  <a:lnTo>
                    <a:pt x="801" y="2136"/>
                  </a:lnTo>
                  <a:cubicBezTo>
                    <a:pt x="868" y="2136"/>
                    <a:pt x="968" y="2102"/>
                    <a:pt x="935" y="2036"/>
                  </a:cubicBezTo>
                  <a:lnTo>
                    <a:pt x="768" y="101"/>
                  </a:lnTo>
                  <a:cubicBezTo>
                    <a:pt x="768" y="68"/>
                    <a:pt x="701" y="1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1"/>
            <p:cNvSpPr/>
            <p:nvPr/>
          </p:nvSpPr>
          <p:spPr>
            <a:xfrm>
              <a:off x="2701275" y="2365475"/>
              <a:ext cx="23375" cy="53400"/>
            </a:xfrm>
            <a:custGeom>
              <a:rect b="b" l="l" r="r" t="t"/>
              <a:pathLst>
                <a:path extrusionOk="0" h="2136" w="935">
                  <a:moveTo>
                    <a:pt x="167" y="0"/>
                  </a:moveTo>
                  <a:cubicBezTo>
                    <a:pt x="67" y="0"/>
                    <a:pt x="0" y="67"/>
                    <a:pt x="0" y="100"/>
                  </a:cubicBezTo>
                  <a:lnTo>
                    <a:pt x="167" y="2035"/>
                  </a:lnTo>
                  <a:cubicBezTo>
                    <a:pt x="167" y="2102"/>
                    <a:pt x="267" y="2135"/>
                    <a:pt x="334" y="2135"/>
                  </a:cubicBezTo>
                  <a:lnTo>
                    <a:pt x="801" y="2135"/>
                  </a:lnTo>
                  <a:cubicBezTo>
                    <a:pt x="867" y="2135"/>
                    <a:pt x="934" y="2102"/>
                    <a:pt x="934" y="2035"/>
                  </a:cubicBezTo>
                  <a:lnTo>
                    <a:pt x="767" y="100"/>
                  </a:lnTo>
                  <a:cubicBezTo>
                    <a:pt x="767" y="67"/>
                    <a:pt x="701" y="0"/>
                    <a:pt x="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1"/>
            <p:cNvSpPr/>
            <p:nvPr/>
          </p:nvSpPr>
          <p:spPr>
            <a:xfrm>
              <a:off x="2750475" y="1449525"/>
              <a:ext cx="23375" cy="28950"/>
            </a:xfrm>
            <a:custGeom>
              <a:rect b="b" l="l" r="r" t="t"/>
              <a:pathLst>
                <a:path extrusionOk="0" h="1158" w="935">
                  <a:moveTo>
                    <a:pt x="553" y="1"/>
                  </a:moveTo>
                  <a:cubicBezTo>
                    <a:pt x="348" y="1"/>
                    <a:pt x="159" y="214"/>
                    <a:pt x="100" y="479"/>
                  </a:cubicBezTo>
                  <a:cubicBezTo>
                    <a:pt x="0" y="813"/>
                    <a:pt x="100" y="1113"/>
                    <a:pt x="334" y="1146"/>
                  </a:cubicBezTo>
                  <a:cubicBezTo>
                    <a:pt x="357" y="1154"/>
                    <a:pt x="381" y="1158"/>
                    <a:pt x="405" y="1158"/>
                  </a:cubicBezTo>
                  <a:cubicBezTo>
                    <a:pt x="586" y="1158"/>
                    <a:pt x="775" y="944"/>
                    <a:pt x="834" y="679"/>
                  </a:cubicBezTo>
                  <a:cubicBezTo>
                    <a:pt x="934" y="346"/>
                    <a:pt x="834" y="45"/>
                    <a:pt x="634" y="12"/>
                  </a:cubicBezTo>
                  <a:cubicBezTo>
                    <a:pt x="607" y="4"/>
                    <a:pt x="580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2661250" y="1426375"/>
              <a:ext cx="22525" cy="29400"/>
            </a:xfrm>
            <a:custGeom>
              <a:rect b="b" l="l" r="r" t="t"/>
              <a:pathLst>
                <a:path extrusionOk="0" h="1176" w="901">
                  <a:moveTo>
                    <a:pt x="556" y="0"/>
                  </a:moveTo>
                  <a:cubicBezTo>
                    <a:pt x="367" y="0"/>
                    <a:pt x="160" y="195"/>
                    <a:pt x="67" y="504"/>
                  </a:cubicBezTo>
                  <a:cubicBezTo>
                    <a:pt x="0" y="805"/>
                    <a:pt x="100" y="1105"/>
                    <a:pt x="300" y="1172"/>
                  </a:cubicBezTo>
                  <a:cubicBezTo>
                    <a:pt x="315" y="1174"/>
                    <a:pt x="329" y="1175"/>
                    <a:pt x="344" y="1175"/>
                  </a:cubicBezTo>
                  <a:cubicBezTo>
                    <a:pt x="534" y="1175"/>
                    <a:pt x="741" y="981"/>
                    <a:pt x="834" y="671"/>
                  </a:cubicBezTo>
                  <a:cubicBezTo>
                    <a:pt x="901" y="371"/>
                    <a:pt x="801" y="71"/>
                    <a:pt x="600" y="4"/>
                  </a:cubicBezTo>
                  <a:cubicBezTo>
                    <a:pt x="586" y="2"/>
                    <a:pt x="571" y="0"/>
                    <a:pt x="5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1"/>
            <p:cNvSpPr/>
            <p:nvPr/>
          </p:nvSpPr>
          <p:spPr>
            <a:xfrm>
              <a:off x="2660400" y="1417300"/>
              <a:ext cx="17550" cy="12375"/>
            </a:xfrm>
            <a:custGeom>
              <a:rect b="b" l="l" r="r" t="t"/>
              <a:pathLst>
                <a:path extrusionOk="0" h="495" w="702">
                  <a:moveTo>
                    <a:pt x="1" y="0"/>
                  </a:moveTo>
                  <a:cubicBezTo>
                    <a:pt x="1" y="0"/>
                    <a:pt x="165" y="494"/>
                    <a:pt x="495" y="494"/>
                  </a:cubicBezTo>
                  <a:cubicBezTo>
                    <a:pt x="558" y="494"/>
                    <a:pt x="626" y="476"/>
                    <a:pt x="701" y="4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1"/>
            <p:cNvSpPr/>
            <p:nvPr/>
          </p:nvSpPr>
          <p:spPr>
            <a:xfrm>
              <a:off x="2660400" y="1463150"/>
              <a:ext cx="41725" cy="55900"/>
            </a:xfrm>
            <a:custGeom>
              <a:rect b="b" l="l" r="r" t="t"/>
              <a:pathLst>
                <a:path extrusionOk="0" h="2236" w="1669">
                  <a:moveTo>
                    <a:pt x="1669" y="1"/>
                  </a:moveTo>
                  <a:lnTo>
                    <a:pt x="1669" y="1"/>
                  </a:lnTo>
                  <a:cubicBezTo>
                    <a:pt x="1202" y="668"/>
                    <a:pt x="634" y="1235"/>
                    <a:pt x="1" y="1735"/>
                  </a:cubicBezTo>
                  <a:cubicBezTo>
                    <a:pt x="268" y="2069"/>
                    <a:pt x="668" y="2236"/>
                    <a:pt x="1068" y="2236"/>
                  </a:cubicBezTo>
                  <a:lnTo>
                    <a:pt x="1669" y="1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2705425" y="1536075"/>
              <a:ext cx="66275" cy="17975"/>
            </a:xfrm>
            <a:custGeom>
              <a:rect b="b" l="l" r="r" t="t"/>
              <a:pathLst>
                <a:path extrusionOk="0" h="719" w="2651">
                  <a:moveTo>
                    <a:pt x="2525" y="1"/>
                  </a:moveTo>
                  <a:cubicBezTo>
                    <a:pt x="2508" y="1"/>
                    <a:pt x="2488" y="6"/>
                    <a:pt x="2469" y="19"/>
                  </a:cubicBezTo>
                  <a:cubicBezTo>
                    <a:pt x="2015" y="360"/>
                    <a:pt x="1467" y="531"/>
                    <a:pt x="910" y="531"/>
                  </a:cubicBezTo>
                  <a:cubicBezTo>
                    <a:pt x="651" y="531"/>
                    <a:pt x="389" y="494"/>
                    <a:pt x="134" y="419"/>
                  </a:cubicBezTo>
                  <a:cubicBezTo>
                    <a:pt x="125" y="411"/>
                    <a:pt x="114" y="406"/>
                    <a:pt x="102" y="406"/>
                  </a:cubicBezTo>
                  <a:cubicBezTo>
                    <a:pt x="68" y="406"/>
                    <a:pt x="25" y="437"/>
                    <a:pt x="1" y="486"/>
                  </a:cubicBezTo>
                  <a:cubicBezTo>
                    <a:pt x="1" y="520"/>
                    <a:pt x="34" y="553"/>
                    <a:pt x="34" y="586"/>
                  </a:cubicBezTo>
                  <a:lnTo>
                    <a:pt x="68" y="586"/>
                  </a:lnTo>
                  <a:cubicBezTo>
                    <a:pt x="353" y="674"/>
                    <a:pt x="645" y="718"/>
                    <a:pt x="934" y="718"/>
                  </a:cubicBezTo>
                  <a:cubicBezTo>
                    <a:pt x="1524" y="718"/>
                    <a:pt x="2099" y="533"/>
                    <a:pt x="2569" y="153"/>
                  </a:cubicBezTo>
                  <a:cubicBezTo>
                    <a:pt x="2650" y="99"/>
                    <a:pt x="2600" y="1"/>
                    <a:pt x="25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1"/>
            <p:cNvSpPr/>
            <p:nvPr/>
          </p:nvSpPr>
          <p:spPr>
            <a:xfrm>
              <a:off x="2787425" y="1394725"/>
              <a:ext cx="41900" cy="35950"/>
            </a:xfrm>
            <a:custGeom>
              <a:rect b="b" l="l" r="r" t="t"/>
              <a:pathLst>
                <a:path extrusionOk="0" h="1438" w="1676">
                  <a:moveTo>
                    <a:pt x="261" y="0"/>
                  </a:moveTo>
                  <a:cubicBezTo>
                    <a:pt x="51" y="0"/>
                    <a:pt x="0" y="339"/>
                    <a:pt x="223" y="403"/>
                  </a:cubicBezTo>
                  <a:cubicBezTo>
                    <a:pt x="690" y="536"/>
                    <a:pt x="1091" y="870"/>
                    <a:pt x="1258" y="1337"/>
                  </a:cubicBezTo>
                  <a:cubicBezTo>
                    <a:pt x="1291" y="1370"/>
                    <a:pt x="1291" y="1370"/>
                    <a:pt x="1324" y="1403"/>
                  </a:cubicBezTo>
                  <a:cubicBezTo>
                    <a:pt x="1363" y="1427"/>
                    <a:pt x="1404" y="1437"/>
                    <a:pt x="1443" y="1437"/>
                  </a:cubicBezTo>
                  <a:cubicBezTo>
                    <a:pt x="1570" y="1437"/>
                    <a:pt x="1676" y="1323"/>
                    <a:pt x="1624" y="1170"/>
                  </a:cubicBezTo>
                  <a:cubicBezTo>
                    <a:pt x="1391" y="603"/>
                    <a:pt x="891" y="169"/>
                    <a:pt x="290" y="2"/>
                  </a:cubicBezTo>
                  <a:cubicBezTo>
                    <a:pt x="280" y="1"/>
                    <a:pt x="270" y="0"/>
                    <a:pt x="2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1"/>
            <p:cNvSpPr/>
            <p:nvPr/>
          </p:nvSpPr>
          <p:spPr>
            <a:xfrm>
              <a:off x="2661250" y="1372400"/>
              <a:ext cx="48375" cy="21275"/>
            </a:xfrm>
            <a:custGeom>
              <a:rect b="b" l="l" r="r" t="t"/>
              <a:pathLst>
                <a:path extrusionOk="0" h="851" w="1935">
                  <a:moveTo>
                    <a:pt x="1428" y="0"/>
                  </a:moveTo>
                  <a:cubicBezTo>
                    <a:pt x="937" y="0"/>
                    <a:pt x="452" y="176"/>
                    <a:pt x="100" y="529"/>
                  </a:cubicBezTo>
                  <a:cubicBezTo>
                    <a:pt x="0" y="595"/>
                    <a:pt x="0" y="729"/>
                    <a:pt x="100" y="795"/>
                  </a:cubicBezTo>
                  <a:lnTo>
                    <a:pt x="100" y="829"/>
                  </a:lnTo>
                  <a:cubicBezTo>
                    <a:pt x="128" y="843"/>
                    <a:pt x="161" y="851"/>
                    <a:pt x="195" y="851"/>
                  </a:cubicBezTo>
                  <a:cubicBezTo>
                    <a:pt x="244" y="851"/>
                    <a:pt x="295" y="834"/>
                    <a:pt x="334" y="795"/>
                  </a:cubicBezTo>
                  <a:cubicBezTo>
                    <a:pt x="612" y="517"/>
                    <a:pt x="1005" y="378"/>
                    <a:pt x="1418" y="378"/>
                  </a:cubicBezTo>
                  <a:cubicBezTo>
                    <a:pt x="1501" y="378"/>
                    <a:pt x="1584" y="384"/>
                    <a:pt x="1668" y="395"/>
                  </a:cubicBezTo>
                  <a:cubicBezTo>
                    <a:pt x="1686" y="401"/>
                    <a:pt x="1703" y="404"/>
                    <a:pt x="1721" y="404"/>
                  </a:cubicBezTo>
                  <a:cubicBezTo>
                    <a:pt x="1801" y="404"/>
                    <a:pt x="1874" y="344"/>
                    <a:pt x="1901" y="262"/>
                  </a:cubicBezTo>
                  <a:cubicBezTo>
                    <a:pt x="1935" y="162"/>
                    <a:pt x="1868" y="62"/>
                    <a:pt x="1768" y="28"/>
                  </a:cubicBezTo>
                  <a:cubicBezTo>
                    <a:pt x="1655" y="9"/>
                    <a:pt x="1542" y="0"/>
                    <a:pt x="14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1"/>
            <p:cNvSpPr/>
            <p:nvPr/>
          </p:nvSpPr>
          <p:spPr>
            <a:xfrm>
              <a:off x="2908925" y="1841750"/>
              <a:ext cx="256875" cy="543750"/>
            </a:xfrm>
            <a:custGeom>
              <a:rect b="b" l="l" r="r" t="t"/>
              <a:pathLst>
                <a:path extrusionOk="0" h="21750" w="10275">
                  <a:moveTo>
                    <a:pt x="3269" y="1"/>
                  </a:moveTo>
                  <a:lnTo>
                    <a:pt x="0" y="2469"/>
                  </a:lnTo>
                  <a:cubicBezTo>
                    <a:pt x="1101" y="4037"/>
                    <a:pt x="2268" y="5638"/>
                    <a:pt x="3369" y="7239"/>
                  </a:cubicBezTo>
                  <a:cubicBezTo>
                    <a:pt x="3903" y="8007"/>
                    <a:pt x="4470" y="8807"/>
                    <a:pt x="4970" y="9608"/>
                  </a:cubicBezTo>
                  <a:cubicBezTo>
                    <a:pt x="5504" y="10375"/>
                    <a:pt x="6004" y="11209"/>
                    <a:pt x="6371" y="11909"/>
                  </a:cubicBezTo>
                  <a:cubicBezTo>
                    <a:pt x="6425" y="12017"/>
                    <a:pt x="6488" y="12124"/>
                    <a:pt x="6535" y="12211"/>
                  </a:cubicBezTo>
                  <a:lnTo>
                    <a:pt x="6535" y="12211"/>
                  </a:lnTo>
                  <a:cubicBezTo>
                    <a:pt x="6434" y="12566"/>
                    <a:pt x="6347" y="12922"/>
                    <a:pt x="6238" y="13277"/>
                  </a:cubicBezTo>
                  <a:cubicBezTo>
                    <a:pt x="6104" y="13677"/>
                    <a:pt x="5938" y="14078"/>
                    <a:pt x="5804" y="14511"/>
                  </a:cubicBezTo>
                  <a:cubicBezTo>
                    <a:pt x="5671" y="14978"/>
                    <a:pt x="5471" y="15345"/>
                    <a:pt x="5304" y="15779"/>
                  </a:cubicBezTo>
                  <a:cubicBezTo>
                    <a:pt x="4904" y="16579"/>
                    <a:pt x="4470" y="17347"/>
                    <a:pt x="3970" y="18047"/>
                  </a:cubicBezTo>
                  <a:cubicBezTo>
                    <a:pt x="3703" y="18414"/>
                    <a:pt x="3436" y="18748"/>
                    <a:pt x="3136" y="19048"/>
                  </a:cubicBezTo>
                  <a:cubicBezTo>
                    <a:pt x="3002" y="19215"/>
                    <a:pt x="2835" y="19348"/>
                    <a:pt x="2669" y="19482"/>
                  </a:cubicBezTo>
                  <a:lnTo>
                    <a:pt x="2469" y="19682"/>
                  </a:lnTo>
                  <a:cubicBezTo>
                    <a:pt x="2402" y="19748"/>
                    <a:pt x="2335" y="19782"/>
                    <a:pt x="2268" y="19848"/>
                  </a:cubicBezTo>
                  <a:lnTo>
                    <a:pt x="3069" y="21750"/>
                  </a:lnTo>
                  <a:cubicBezTo>
                    <a:pt x="3269" y="21683"/>
                    <a:pt x="3403" y="21616"/>
                    <a:pt x="3536" y="21550"/>
                  </a:cubicBezTo>
                  <a:lnTo>
                    <a:pt x="3936" y="21383"/>
                  </a:lnTo>
                  <a:cubicBezTo>
                    <a:pt x="4203" y="21216"/>
                    <a:pt x="4437" y="21083"/>
                    <a:pt x="4670" y="20916"/>
                  </a:cubicBezTo>
                  <a:cubicBezTo>
                    <a:pt x="5137" y="20616"/>
                    <a:pt x="5571" y="20282"/>
                    <a:pt x="5971" y="19882"/>
                  </a:cubicBezTo>
                  <a:cubicBezTo>
                    <a:pt x="6772" y="19148"/>
                    <a:pt x="7472" y="18281"/>
                    <a:pt x="8073" y="17380"/>
                  </a:cubicBezTo>
                  <a:cubicBezTo>
                    <a:pt x="8673" y="16479"/>
                    <a:pt x="9173" y="15512"/>
                    <a:pt x="9607" y="14545"/>
                  </a:cubicBezTo>
                  <a:cubicBezTo>
                    <a:pt x="9840" y="14044"/>
                    <a:pt x="9974" y="13544"/>
                    <a:pt x="10174" y="13044"/>
                  </a:cubicBezTo>
                  <a:lnTo>
                    <a:pt x="10207" y="12944"/>
                  </a:lnTo>
                  <a:lnTo>
                    <a:pt x="10207" y="12910"/>
                  </a:lnTo>
                  <a:lnTo>
                    <a:pt x="10207" y="12843"/>
                  </a:lnTo>
                  <a:lnTo>
                    <a:pt x="10241" y="12710"/>
                  </a:lnTo>
                  <a:cubicBezTo>
                    <a:pt x="10274" y="12643"/>
                    <a:pt x="10274" y="12543"/>
                    <a:pt x="10274" y="12477"/>
                  </a:cubicBezTo>
                  <a:lnTo>
                    <a:pt x="10274" y="12276"/>
                  </a:lnTo>
                  <a:cubicBezTo>
                    <a:pt x="10274" y="12176"/>
                    <a:pt x="10274" y="12076"/>
                    <a:pt x="10274" y="11976"/>
                  </a:cubicBezTo>
                  <a:cubicBezTo>
                    <a:pt x="10274" y="11743"/>
                    <a:pt x="10207" y="11476"/>
                    <a:pt x="10141" y="11242"/>
                  </a:cubicBezTo>
                  <a:cubicBezTo>
                    <a:pt x="10041" y="10909"/>
                    <a:pt x="9941" y="10609"/>
                    <a:pt x="9807" y="10308"/>
                  </a:cubicBezTo>
                  <a:cubicBezTo>
                    <a:pt x="9373" y="9341"/>
                    <a:pt x="8873" y="8407"/>
                    <a:pt x="8306" y="7473"/>
                  </a:cubicBezTo>
                  <a:cubicBezTo>
                    <a:pt x="7806" y="6572"/>
                    <a:pt x="7272" y="5738"/>
                    <a:pt x="6705" y="4904"/>
                  </a:cubicBezTo>
                  <a:cubicBezTo>
                    <a:pt x="5604" y="3237"/>
                    <a:pt x="4470" y="1602"/>
                    <a:pt x="3269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2896400" y="2333175"/>
              <a:ext cx="116775" cy="96525"/>
            </a:xfrm>
            <a:custGeom>
              <a:rect b="b" l="l" r="r" t="t"/>
              <a:pathLst>
                <a:path extrusionOk="0" h="3861" w="4671">
                  <a:moveTo>
                    <a:pt x="2338" y="1"/>
                  </a:moveTo>
                  <a:cubicBezTo>
                    <a:pt x="1126" y="1"/>
                    <a:pt x="1" y="592"/>
                    <a:pt x="1" y="592"/>
                  </a:cubicBezTo>
                  <a:lnTo>
                    <a:pt x="1468" y="3861"/>
                  </a:lnTo>
                  <a:lnTo>
                    <a:pt x="4671" y="1592"/>
                  </a:lnTo>
                  <a:lnTo>
                    <a:pt x="3503" y="225"/>
                  </a:lnTo>
                  <a:cubicBezTo>
                    <a:pt x="3129" y="62"/>
                    <a:pt x="2729" y="1"/>
                    <a:pt x="2338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2848875" y="2347950"/>
              <a:ext cx="84250" cy="99400"/>
            </a:xfrm>
            <a:custGeom>
              <a:rect b="b" l="l" r="r" t="t"/>
              <a:pathLst>
                <a:path extrusionOk="0" h="3976" w="3370">
                  <a:moveTo>
                    <a:pt x="1902" y="1"/>
                  </a:moveTo>
                  <a:lnTo>
                    <a:pt x="534" y="1035"/>
                  </a:lnTo>
                  <a:cubicBezTo>
                    <a:pt x="100" y="1368"/>
                    <a:pt x="0" y="1969"/>
                    <a:pt x="301" y="2436"/>
                  </a:cubicBezTo>
                  <a:lnTo>
                    <a:pt x="1135" y="3570"/>
                  </a:lnTo>
                  <a:cubicBezTo>
                    <a:pt x="1328" y="3828"/>
                    <a:pt x="1647" y="3976"/>
                    <a:pt x="1966" y="3976"/>
                  </a:cubicBezTo>
                  <a:cubicBezTo>
                    <a:pt x="2141" y="3976"/>
                    <a:pt x="2315" y="3931"/>
                    <a:pt x="2469" y="3837"/>
                  </a:cubicBezTo>
                  <a:lnTo>
                    <a:pt x="3369" y="3270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2802175" y="1767500"/>
              <a:ext cx="310250" cy="343650"/>
            </a:xfrm>
            <a:custGeom>
              <a:rect b="b" l="l" r="r" t="t"/>
              <a:pathLst>
                <a:path extrusionOk="0" h="13746" w="12410">
                  <a:moveTo>
                    <a:pt x="4061" y="1"/>
                  </a:moveTo>
                  <a:cubicBezTo>
                    <a:pt x="2615" y="1"/>
                    <a:pt x="1431" y="718"/>
                    <a:pt x="1101" y="1970"/>
                  </a:cubicBezTo>
                  <a:cubicBezTo>
                    <a:pt x="0" y="6340"/>
                    <a:pt x="6739" y="13745"/>
                    <a:pt x="6739" y="13745"/>
                  </a:cubicBezTo>
                  <a:lnTo>
                    <a:pt x="12409" y="7874"/>
                  </a:lnTo>
                  <a:cubicBezTo>
                    <a:pt x="12409" y="7874"/>
                    <a:pt x="9841" y="2337"/>
                    <a:pt x="6438" y="603"/>
                  </a:cubicBezTo>
                  <a:cubicBezTo>
                    <a:pt x="5630" y="193"/>
                    <a:pt x="4811" y="1"/>
                    <a:pt x="4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2750475" y="1440650"/>
              <a:ext cx="17525" cy="11900"/>
            </a:xfrm>
            <a:custGeom>
              <a:rect b="b" l="l" r="r" t="t"/>
              <a:pathLst>
                <a:path extrusionOk="0" h="476" w="701">
                  <a:moveTo>
                    <a:pt x="0" y="0"/>
                  </a:moveTo>
                  <a:cubicBezTo>
                    <a:pt x="0" y="0"/>
                    <a:pt x="159" y="475"/>
                    <a:pt x="475" y="475"/>
                  </a:cubicBezTo>
                  <a:cubicBezTo>
                    <a:pt x="543" y="475"/>
                    <a:pt x="618" y="453"/>
                    <a:pt x="701" y="4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2464425" y="1807700"/>
              <a:ext cx="197325" cy="299275"/>
            </a:xfrm>
            <a:custGeom>
              <a:rect b="b" l="l" r="r" t="t"/>
              <a:pathLst>
                <a:path extrusionOk="0" h="11971" w="7893">
                  <a:moveTo>
                    <a:pt x="5549" y="1"/>
                  </a:moveTo>
                  <a:cubicBezTo>
                    <a:pt x="4758" y="1"/>
                    <a:pt x="3958" y="393"/>
                    <a:pt x="3503" y="1263"/>
                  </a:cubicBezTo>
                  <a:lnTo>
                    <a:pt x="668" y="6667"/>
                  </a:lnTo>
                  <a:cubicBezTo>
                    <a:pt x="1" y="7934"/>
                    <a:pt x="201" y="9502"/>
                    <a:pt x="1168" y="10603"/>
                  </a:cubicBezTo>
                  <a:lnTo>
                    <a:pt x="1602" y="11170"/>
                  </a:lnTo>
                  <a:cubicBezTo>
                    <a:pt x="1637" y="11214"/>
                    <a:pt x="1682" y="11233"/>
                    <a:pt x="1726" y="11233"/>
                  </a:cubicBezTo>
                  <a:cubicBezTo>
                    <a:pt x="1847" y="11233"/>
                    <a:pt x="1958" y="11092"/>
                    <a:pt x="1835" y="10970"/>
                  </a:cubicBezTo>
                  <a:lnTo>
                    <a:pt x="1368" y="10469"/>
                  </a:lnTo>
                  <a:cubicBezTo>
                    <a:pt x="501" y="9469"/>
                    <a:pt x="334" y="8034"/>
                    <a:pt x="968" y="6867"/>
                  </a:cubicBezTo>
                  <a:lnTo>
                    <a:pt x="3770" y="1430"/>
                  </a:lnTo>
                  <a:cubicBezTo>
                    <a:pt x="4161" y="633"/>
                    <a:pt x="4880" y="274"/>
                    <a:pt x="5593" y="274"/>
                  </a:cubicBezTo>
                  <a:cubicBezTo>
                    <a:pt x="6643" y="274"/>
                    <a:pt x="7679" y="1053"/>
                    <a:pt x="7640" y="2364"/>
                  </a:cubicBezTo>
                  <a:lnTo>
                    <a:pt x="7573" y="8468"/>
                  </a:lnTo>
                  <a:cubicBezTo>
                    <a:pt x="7573" y="9802"/>
                    <a:pt x="6739" y="10970"/>
                    <a:pt x="5505" y="11437"/>
                  </a:cubicBezTo>
                  <a:lnTo>
                    <a:pt x="4838" y="11704"/>
                  </a:lnTo>
                  <a:cubicBezTo>
                    <a:pt x="4771" y="11704"/>
                    <a:pt x="4737" y="11804"/>
                    <a:pt x="4771" y="11870"/>
                  </a:cubicBezTo>
                  <a:cubicBezTo>
                    <a:pt x="4771" y="11937"/>
                    <a:pt x="4838" y="11971"/>
                    <a:pt x="4904" y="11971"/>
                  </a:cubicBezTo>
                  <a:lnTo>
                    <a:pt x="4938" y="11937"/>
                  </a:lnTo>
                  <a:lnTo>
                    <a:pt x="5571" y="11704"/>
                  </a:lnTo>
                  <a:cubicBezTo>
                    <a:pt x="6939" y="11170"/>
                    <a:pt x="7840" y="9869"/>
                    <a:pt x="7840" y="8435"/>
                  </a:cubicBezTo>
                  <a:lnTo>
                    <a:pt x="7873" y="2330"/>
                  </a:lnTo>
                  <a:cubicBezTo>
                    <a:pt x="7893" y="873"/>
                    <a:pt x="6730" y="1"/>
                    <a:pt x="55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2536950" y="1836450"/>
              <a:ext cx="125150" cy="64550"/>
            </a:xfrm>
            <a:custGeom>
              <a:rect b="b" l="l" r="r" t="t"/>
              <a:pathLst>
                <a:path extrusionOk="0" h="2582" w="5006">
                  <a:moveTo>
                    <a:pt x="2282" y="0"/>
                  </a:moveTo>
                  <a:cubicBezTo>
                    <a:pt x="1453" y="0"/>
                    <a:pt x="617" y="370"/>
                    <a:pt x="69" y="1180"/>
                  </a:cubicBezTo>
                  <a:cubicBezTo>
                    <a:pt x="0" y="1317"/>
                    <a:pt x="103" y="1423"/>
                    <a:pt x="207" y="1423"/>
                  </a:cubicBezTo>
                  <a:cubicBezTo>
                    <a:pt x="255" y="1423"/>
                    <a:pt x="304" y="1400"/>
                    <a:pt x="335" y="1347"/>
                  </a:cubicBezTo>
                  <a:cubicBezTo>
                    <a:pt x="832" y="641"/>
                    <a:pt x="1564" y="320"/>
                    <a:pt x="2287" y="320"/>
                  </a:cubicBezTo>
                  <a:cubicBezTo>
                    <a:pt x="3409" y="320"/>
                    <a:pt x="4509" y="1096"/>
                    <a:pt x="4672" y="2414"/>
                  </a:cubicBezTo>
                  <a:cubicBezTo>
                    <a:pt x="4705" y="2515"/>
                    <a:pt x="4739" y="2581"/>
                    <a:pt x="4839" y="2581"/>
                  </a:cubicBezTo>
                  <a:cubicBezTo>
                    <a:pt x="4939" y="2581"/>
                    <a:pt x="5005" y="2515"/>
                    <a:pt x="5005" y="2414"/>
                  </a:cubicBezTo>
                  <a:cubicBezTo>
                    <a:pt x="4843" y="893"/>
                    <a:pt x="3570" y="0"/>
                    <a:pt x="22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1"/>
            <p:cNvSpPr/>
            <p:nvPr/>
          </p:nvSpPr>
          <p:spPr>
            <a:xfrm>
              <a:off x="2610375" y="1751475"/>
              <a:ext cx="44225" cy="66125"/>
            </a:xfrm>
            <a:custGeom>
              <a:rect b="b" l="l" r="r" t="t"/>
              <a:pathLst>
                <a:path extrusionOk="0" h="2645" w="1769">
                  <a:moveTo>
                    <a:pt x="1586" y="0"/>
                  </a:moveTo>
                  <a:cubicBezTo>
                    <a:pt x="1570" y="0"/>
                    <a:pt x="1553" y="3"/>
                    <a:pt x="1535" y="9"/>
                  </a:cubicBezTo>
                  <a:cubicBezTo>
                    <a:pt x="868" y="276"/>
                    <a:pt x="367" y="810"/>
                    <a:pt x="134" y="1510"/>
                  </a:cubicBezTo>
                  <a:cubicBezTo>
                    <a:pt x="0" y="1844"/>
                    <a:pt x="0" y="2244"/>
                    <a:pt x="134" y="2578"/>
                  </a:cubicBezTo>
                  <a:cubicBezTo>
                    <a:pt x="167" y="2611"/>
                    <a:pt x="234" y="2645"/>
                    <a:pt x="267" y="2645"/>
                  </a:cubicBezTo>
                  <a:lnTo>
                    <a:pt x="334" y="2645"/>
                  </a:lnTo>
                  <a:cubicBezTo>
                    <a:pt x="434" y="2578"/>
                    <a:pt x="434" y="2511"/>
                    <a:pt x="401" y="2444"/>
                  </a:cubicBezTo>
                  <a:cubicBezTo>
                    <a:pt x="300" y="2144"/>
                    <a:pt x="300" y="1844"/>
                    <a:pt x="434" y="1610"/>
                  </a:cubicBezTo>
                  <a:cubicBezTo>
                    <a:pt x="634" y="1010"/>
                    <a:pt x="1068" y="543"/>
                    <a:pt x="1635" y="310"/>
                  </a:cubicBezTo>
                  <a:cubicBezTo>
                    <a:pt x="1735" y="276"/>
                    <a:pt x="1768" y="176"/>
                    <a:pt x="1735" y="109"/>
                  </a:cubicBezTo>
                  <a:cubicBezTo>
                    <a:pt x="1708" y="55"/>
                    <a:pt x="1658" y="0"/>
                    <a:pt x="15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1"/>
            <p:cNvSpPr/>
            <p:nvPr/>
          </p:nvSpPr>
          <p:spPr>
            <a:xfrm>
              <a:off x="2577000" y="2091000"/>
              <a:ext cx="19225" cy="25250"/>
            </a:xfrm>
            <a:custGeom>
              <a:rect b="b" l="l" r="r" t="t"/>
              <a:pathLst>
                <a:path extrusionOk="0" h="1010" w="769">
                  <a:moveTo>
                    <a:pt x="458" y="0"/>
                  </a:moveTo>
                  <a:cubicBezTo>
                    <a:pt x="301" y="0"/>
                    <a:pt x="129" y="161"/>
                    <a:pt x="68" y="405"/>
                  </a:cubicBezTo>
                  <a:cubicBezTo>
                    <a:pt x="1" y="672"/>
                    <a:pt x="68" y="939"/>
                    <a:pt x="268" y="1005"/>
                  </a:cubicBezTo>
                  <a:cubicBezTo>
                    <a:pt x="282" y="1008"/>
                    <a:pt x="297" y="1009"/>
                    <a:pt x="311" y="1009"/>
                  </a:cubicBezTo>
                  <a:cubicBezTo>
                    <a:pt x="492" y="1009"/>
                    <a:pt x="640" y="819"/>
                    <a:pt x="701" y="572"/>
                  </a:cubicBezTo>
                  <a:cubicBezTo>
                    <a:pt x="768" y="305"/>
                    <a:pt x="701" y="38"/>
                    <a:pt x="501" y="5"/>
                  </a:cubicBezTo>
                  <a:cubicBezTo>
                    <a:pt x="487" y="2"/>
                    <a:pt x="473" y="0"/>
                    <a:pt x="4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1"/>
            <p:cNvSpPr/>
            <p:nvPr/>
          </p:nvSpPr>
          <p:spPr>
            <a:xfrm>
              <a:off x="2870550" y="1888300"/>
              <a:ext cx="45050" cy="57900"/>
            </a:xfrm>
            <a:custGeom>
              <a:rect b="b" l="l" r="r" t="t"/>
              <a:pathLst>
                <a:path extrusionOk="0" h="2316" w="1802">
                  <a:moveTo>
                    <a:pt x="750" y="0"/>
                  </a:moveTo>
                  <a:cubicBezTo>
                    <a:pt x="722" y="0"/>
                    <a:pt x="695" y="2"/>
                    <a:pt x="668" y="7"/>
                  </a:cubicBezTo>
                  <a:cubicBezTo>
                    <a:pt x="234" y="107"/>
                    <a:pt x="1" y="707"/>
                    <a:pt x="167" y="1308"/>
                  </a:cubicBezTo>
                  <a:cubicBezTo>
                    <a:pt x="292" y="1899"/>
                    <a:pt x="677" y="2315"/>
                    <a:pt x="1053" y="2315"/>
                  </a:cubicBezTo>
                  <a:cubicBezTo>
                    <a:pt x="1080" y="2315"/>
                    <a:pt x="1108" y="2313"/>
                    <a:pt x="1135" y="2309"/>
                  </a:cubicBezTo>
                  <a:cubicBezTo>
                    <a:pt x="1568" y="2209"/>
                    <a:pt x="1802" y="1608"/>
                    <a:pt x="1635" y="1008"/>
                  </a:cubicBezTo>
                  <a:cubicBezTo>
                    <a:pt x="1511" y="417"/>
                    <a:pt x="1126" y="0"/>
                    <a:pt x="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2833850" y="1755550"/>
              <a:ext cx="76750" cy="161300"/>
            </a:xfrm>
            <a:custGeom>
              <a:rect b="b" l="l" r="r" t="t"/>
              <a:pathLst>
                <a:path extrusionOk="0" h="6452" w="3070">
                  <a:moveTo>
                    <a:pt x="176" y="0"/>
                  </a:moveTo>
                  <a:cubicBezTo>
                    <a:pt x="119" y="0"/>
                    <a:pt x="59" y="31"/>
                    <a:pt x="34" y="80"/>
                  </a:cubicBezTo>
                  <a:cubicBezTo>
                    <a:pt x="1" y="147"/>
                    <a:pt x="34" y="247"/>
                    <a:pt x="101" y="280"/>
                  </a:cubicBezTo>
                  <a:cubicBezTo>
                    <a:pt x="1802" y="1114"/>
                    <a:pt x="2670" y="3983"/>
                    <a:pt x="2770" y="6284"/>
                  </a:cubicBezTo>
                  <a:cubicBezTo>
                    <a:pt x="2770" y="6384"/>
                    <a:pt x="2836" y="6451"/>
                    <a:pt x="2936" y="6451"/>
                  </a:cubicBezTo>
                  <a:lnTo>
                    <a:pt x="2936" y="6418"/>
                  </a:lnTo>
                  <a:cubicBezTo>
                    <a:pt x="3003" y="6418"/>
                    <a:pt x="3070" y="6351"/>
                    <a:pt x="3070" y="6251"/>
                  </a:cubicBezTo>
                  <a:cubicBezTo>
                    <a:pt x="2970" y="3816"/>
                    <a:pt x="2069" y="914"/>
                    <a:pt x="234" y="13"/>
                  </a:cubicBezTo>
                  <a:cubicBezTo>
                    <a:pt x="217" y="4"/>
                    <a:pt x="196" y="0"/>
                    <a:pt x="1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2861375" y="1894950"/>
              <a:ext cx="39225" cy="49600"/>
            </a:xfrm>
            <a:custGeom>
              <a:rect b="b" l="l" r="r" t="t"/>
              <a:pathLst>
                <a:path extrusionOk="0" h="1984" w="1569">
                  <a:moveTo>
                    <a:pt x="716" y="1"/>
                  </a:moveTo>
                  <a:cubicBezTo>
                    <a:pt x="689" y="1"/>
                    <a:pt x="661" y="3"/>
                    <a:pt x="635" y="8"/>
                  </a:cubicBezTo>
                  <a:cubicBezTo>
                    <a:pt x="234" y="74"/>
                    <a:pt x="1" y="575"/>
                    <a:pt x="67" y="1109"/>
                  </a:cubicBezTo>
                  <a:cubicBezTo>
                    <a:pt x="160" y="1603"/>
                    <a:pt x="482" y="1983"/>
                    <a:pt x="847" y="1983"/>
                  </a:cubicBezTo>
                  <a:cubicBezTo>
                    <a:pt x="876" y="1983"/>
                    <a:pt x="905" y="1981"/>
                    <a:pt x="935" y="1976"/>
                  </a:cubicBezTo>
                  <a:cubicBezTo>
                    <a:pt x="1335" y="1909"/>
                    <a:pt x="1569" y="1409"/>
                    <a:pt x="1502" y="875"/>
                  </a:cubicBezTo>
                  <a:cubicBezTo>
                    <a:pt x="1409" y="381"/>
                    <a:pt x="1059" y="1"/>
                    <a:pt x="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2858875" y="1890825"/>
              <a:ext cx="34225" cy="60350"/>
            </a:xfrm>
            <a:custGeom>
              <a:rect b="b" l="l" r="r" t="t"/>
              <a:pathLst>
                <a:path extrusionOk="0" h="2414" w="1369">
                  <a:moveTo>
                    <a:pt x="522" y="0"/>
                  </a:moveTo>
                  <a:cubicBezTo>
                    <a:pt x="504" y="0"/>
                    <a:pt x="486" y="2"/>
                    <a:pt x="468" y="6"/>
                  </a:cubicBezTo>
                  <a:cubicBezTo>
                    <a:pt x="134" y="73"/>
                    <a:pt x="1" y="640"/>
                    <a:pt x="134" y="1307"/>
                  </a:cubicBezTo>
                  <a:cubicBezTo>
                    <a:pt x="260" y="1934"/>
                    <a:pt x="562" y="2414"/>
                    <a:pt x="875" y="2414"/>
                  </a:cubicBezTo>
                  <a:cubicBezTo>
                    <a:pt x="895" y="2414"/>
                    <a:pt x="915" y="2412"/>
                    <a:pt x="935" y="2408"/>
                  </a:cubicBezTo>
                  <a:cubicBezTo>
                    <a:pt x="1235" y="2374"/>
                    <a:pt x="1368" y="1774"/>
                    <a:pt x="1235" y="1107"/>
                  </a:cubicBezTo>
                  <a:cubicBezTo>
                    <a:pt x="1109" y="480"/>
                    <a:pt x="807" y="0"/>
                    <a:pt x="5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1"/>
            <p:cNvSpPr/>
            <p:nvPr/>
          </p:nvSpPr>
          <p:spPr>
            <a:xfrm>
              <a:off x="2497800" y="2071000"/>
              <a:ext cx="20025" cy="25250"/>
            </a:xfrm>
            <a:custGeom>
              <a:rect b="b" l="l" r="r" t="t"/>
              <a:pathLst>
                <a:path extrusionOk="0" h="1010" w="801">
                  <a:moveTo>
                    <a:pt x="490" y="1"/>
                  </a:moveTo>
                  <a:cubicBezTo>
                    <a:pt x="305" y="1"/>
                    <a:pt x="129" y="191"/>
                    <a:pt x="67" y="438"/>
                  </a:cubicBezTo>
                  <a:cubicBezTo>
                    <a:pt x="0" y="705"/>
                    <a:pt x="100" y="972"/>
                    <a:pt x="267" y="1005"/>
                  </a:cubicBezTo>
                  <a:cubicBezTo>
                    <a:pt x="284" y="1008"/>
                    <a:pt x="301" y="1009"/>
                    <a:pt x="318" y="1009"/>
                  </a:cubicBezTo>
                  <a:cubicBezTo>
                    <a:pt x="500" y="1009"/>
                    <a:pt x="673" y="846"/>
                    <a:pt x="734" y="571"/>
                  </a:cubicBezTo>
                  <a:cubicBezTo>
                    <a:pt x="801" y="304"/>
                    <a:pt x="701" y="38"/>
                    <a:pt x="534" y="4"/>
                  </a:cubicBezTo>
                  <a:cubicBezTo>
                    <a:pt x="519" y="2"/>
                    <a:pt x="504" y="1"/>
                    <a:pt x="4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1"/>
            <p:cNvSpPr/>
            <p:nvPr/>
          </p:nvSpPr>
          <p:spPr>
            <a:xfrm>
              <a:off x="3541875" y="968425"/>
              <a:ext cx="396975" cy="319025"/>
            </a:xfrm>
            <a:custGeom>
              <a:rect b="b" l="l" r="r" t="t"/>
              <a:pathLst>
                <a:path extrusionOk="0" h="12761" w="15879">
                  <a:moveTo>
                    <a:pt x="6681" y="1"/>
                  </a:moveTo>
                  <a:cubicBezTo>
                    <a:pt x="5774" y="1"/>
                    <a:pt x="5804" y="1410"/>
                    <a:pt x="5804" y="1410"/>
                  </a:cubicBezTo>
                  <a:cubicBezTo>
                    <a:pt x="5804" y="1410"/>
                    <a:pt x="5372" y="977"/>
                    <a:pt x="4808" y="977"/>
                  </a:cubicBezTo>
                  <a:cubicBezTo>
                    <a:pt x="4689" y="977"/>
                    <a:pt x="4564" y="997"/>
                    <a:pt x="4437" y="1043"/>
                  </a:cubicBezTo>
                  <a:cubicBezTo>
                    <a:pt x="3736" y="1310"/>
                    <a:pt x="3669" y="2311"/>
                    <a:pt x="3603" y="2711"/>
                  </a:cubicBezTo>
                  <a:cubicBezTo>
                    <a:pt x="3507" y="2674"/>
                    <a:pt x="3410" y="2657"/>
                    <a:pt x="3315" y="2657"/>
                  </a:cubicBezTo>
                  <a:cubicBezTo>
                    <a:pt x="2978" y="2657"/>
                    <a:pt x="2665" y="2873"/>
                    <a:pt x="2535" y="3211"/>
                  </a:cubicBezTo>
                  <a:cubicBezTo>
                    <a:pt x="2448" y="2864"/>
                    <a:pt x="2135" y="2657"/>
                    <a:pt x="1816" y="2657"/>
                  </a:cubicBezTo>
                  <a:cubicBezTo>
                    <a:pt x="1646" y="2657"/>
                    <a:pt x="1474" y="2716"/>
                    <a:pt x="1334" y="2844"/>
                  </a:cubicBezTo>
                  <a:cubicBezTo>
                    <a:pt x="0" y="3845"/>
                    <a:pt x="934" y="7014"/>
                    <a:pt x="968" y="8915"/>
                  </a:cubicBezTo>
                  <a:cubicBezTo>
                    <a:pt x="992" y="10285"/>
                    <a:pt x="1171" y="10789"/>
                    <a:pt x="2269" y="10789"/>
                  </a:cubicBezTo>
                  <a:cubicBezTo>
                    <a:pt x="2694" y="10789"/>
                    <a:pt x="3257" y="10714"/>
                    <a:pt x="4003" y="10583"/>
                  </a:cubicBezTo>
                  <a:cubicBezTo>
                    <a:pt x="4003" y="10583"/>
                    <a:pt x="5875" y="12760"/>
                    <a:pt x="9206" y="12760"/>
                  </a:cubicBezTo>
                  <a:cubicBezTo>
                    <a:pt x="10140" y="12760"/>
                    <a:pt x="11188" y="12589"/>
                    <a:pt x="12342" y="12151"/>
                  </a:cubicBezTo>
                  <a:cubicBezTo>
                    <a:pt x="12442" y="8982"/>
                    <a:pt x="15878" y="6847"/>
                    <a:pt x="14978" y="4979"/>
                  </a:cubicBezTo>
                  <a:cubicBezTo>
                    <a:pt x="14821" y="4647"/>
                    <a:pt x="14378" y="4578"/>
                    <a:pt x="14038" y="4578"/>
                  </a:cubicBezTo>
                  <a:cubicBezTo>
                    <a:pt x="13798" y="4578"/>
                    <a:pt x="13610" y="4612"/>
                    <a:pt x="13610" y="4612"/>
                  </a:cubicBezTo>
                  <a:cubicBezTo>
                    <a:pt x="13610" y="4612"/>
                    <a:pt x="14511" y="3411"/>
                    <a:pt x="13510" y="2677"/>
                  </a:cubicBezTo>
                  <a:cubicBezTo>
                    <a:pt x="13271" y="2496"/>
                    <a:pt x="13056" y="2425"/>
                    <a:pt x="12868" y="2425"/>
                  </a:cubicBezTo>
                  <a:cubicBezTo>
                    <a:pt x="12382" y="2425"/>
                    <a:pt x="12066" y="2897"/>
                    <a:pt x="11925" y="3165"/>
                  </a:cubicBezTo>
                  <a:lnTo>
                    <a:pt x="11925" y="3165"/>
                  </a:lnTo>
                  <a:cubicBezTo>
                    <a:pt x="12020" y="2909"/>
                    <a:pt x="12108" y="2437"/>
                    <a:pt x="11642" y="2110"/>
                  </a:cubicBezTo>
                  <a:cubicBezTo>
                    <a:pt x="11420" y="1947"/>
                    <a:pt x="11170" y="1894"/>
                    <a:pt x="10938" y="1894"/>
                  </a:cubicBezTo>
                  <a:cubicBezTo>
                    <a:pt x="10507" y="1894"/>
                    <a:pt x="10141" y="2077"/>
                    <a:pt x="10141" y="2077"/>
                  </a:cubicBezTo>
                  <a:cubicBezTo>
                    <a:pt x="10141" y="2077"/>
                    <a:pt x="10308" y="1043"/>
                    <a:pt x="9507" y="709"/>
                  </a:cubicBezTo>
                  <a:cubicBezTo>
                    <a:pt x="9371" y="647"/>
                    <a:pt x="9242" y="622"/>
                    <a:pt x="9120" y="622"/>
                  </a:cubicBezTo>
                  <a:cubicBezTo>
                    <a:pt x="8520" y="622"/>
                    <a:pt x="8106" y="1243"/>
                    <a:pt x="8106" y="1243"/>
                  </a:cubicBezTo>
                  <a:cubicBezTo>
                    <a:pt x="7939" y="609"/>
                    <a:pt x="7439" y="109"/>
                    <a:pt x="6805" y="9"/>
                  </a:cubicBezTo>
                  <a:cubicBezTo>
                    <a:pt x="6762" y="3"/>
                    <a:pt x="6721" y="1"/>
                    <a:pt x="66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3054025" y="2492225"/>
              <a:ext cx="150950" cy="156975"/>
            </a:xfrm>
            <a:custGeom>
              <a:rect b="b" l="l" r="r" t="t"/>
              <a:pathLst>
                <a:path extrusionOk="0" h="6279" w="6038">
                  <a:moveTo>
                    <a:pt x="2736" y="1"/>
                  </a:moveTo>
                  <a:lnTo>
                    <a:pt x="401" y="2202"/>
                  </a:lnTo>
                  <a:cubicBezTo>
                    <a:pt x="134" y="2469"/>
                    <a:pt x="0" y="2803"/>
                    <a:pt x="0" y="3169"/>
                  </a:cubicBezTo>
                  <a:lnTo>
                    <a:pt x="34" y="4971"/>
                  </a:lnTo>
                  <a:cubicBezTo>
                    <a:pt x="34" y="5605"/>
                    <a:pt x="534" y="6138"/>
                    <a:pt x="1201" y="6205"/>
                  </a:cubicBezTo>
                  <a:lnTo>
                    <a:pt x="2002" y="6272"/>
                  </a:lnTo>
                  <a:cubicBezTo>
                    <a:pt x="2045" y="6277"/>
                    <a:pt x="2089" y="6279"/>
                    <a:pt x="2132" y="6279"/>
                  </a:cubicBezTo>
                  <a:cubicBezTo>
                    <a:pt x="2683" y="6279"/>
                    <a:pt x="3181" y="5894"/>
                    <a:pt x="3336" y="5338"/>
                  </a:cubicBezTo>
                  <a:lnTo>
                    <a:pt x="3736" y="3870"/>
                  </a:lnTo>
                  <a:cubicBezTo>
                    <a:pt x="3736" y="3870"/>
                    <a:pt x="6038" y="1168"/>
                    <a:pt x="4470" y="334"/>
                  </a:cubicBezTo>
                  <a:lnTo>
                    <a:pt x="273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3063200" y="1609100"/>
              <a:ext cx="547075" cy="968200"/>
            </a:xfrm>
            <a:custGeom>
              <a:rect b="b" l="l" r="r" t="t"/>
              <a:pathLst>
                <a:path extrusionOk="0" h="38728" w="21883">
                  <a:moveTo>
                    <a:pt x="15244" y="0"/>
                  </a:moveTo>
                  <a:lnTo>
                    <a:pt x="12176" y="9407"/>
                  </a:lnTo>
                  <a:cubicBezTo>
                    <a:pt x="11175" y="12543"/>
                    <a:pt x="10107" y="15645"/>
                    <a:pt x="9107" y="18847"/>
                  </a:cubicBezTo>
                  <a:lnTo>
                    <a:pt x="8907" y="19448"/>
                  </a:lnTo>
                  <a:lnTo>
                    <a:pt x="8840" y="19648"/>
                  </a:lnTo>
                  <a:cubicBezTo>
                    <a:pt x="8806" y="19714"/>
                    <a:pt x="8806" y="19781"/>
                    <a:pt x="8773" y="19848"/>
                  </a:cubicBezTo>
                  <a:cubicBezTo>
                    <a:pt x="8673" y="20115"/>
                    <a:pt x="8540" y="20448"/>
                    <a:pt x="8373" y="20782"/>
                  </a:cubicBezTo>
                  <a:cubicBezTo>
                    <a:pt x="8073" y="21482"/>
                    <a:pt x="7739" y="22183"/>
                    <a:pt x="7372" y="22883"/>
                  </a:cubicBezTo>
                  <a:cubicBezTo>
                    <a:pt x="6638" y="24284"/>
                    <a:pt x="5838" y="25685"/>
                    <a:pt x="5070" y="27086"/>
                  </a:cubicBezTo>
                  <a:cubicBezTo>
                    <a:pt x="3436" y="29888"/>
                    <a:pt x="1735" y="32724"/>
                    <a:pt x="0" y="35426"/>
                  </a:cubicBezTo>
                  <a:lnTo>
                    <a:pt x="5304" y="38728"/>
                  </a:lnTo>
                  <a:cubicBezTo>
                    <a:pt x="7039" y="35859"/>
                    <a:pt x="8706" y="33057"/>
                    <a:pt x="10374" y="30155"/>
                  </a:cubicBezTo>
                  <a:cubicBezTo>
                    <a:pt x="11208" y="28721"/>
                    <a:pt x="12042" y="27286"/>
                    <a:pt x="12843" y="25785"/>
                  </a:cubicBezTo>
                  <a:cubicBezTo>
                    <a:pt x="13243" y="25018"/>
                    <a:pt x="13643" y="24284"/>
                    <a:pt x="14044" y="23450"/>
                  </a:cubicBezTo>
                  <a:cubicBezTo>
                    <a:pt x="14210" y="23017"/>
                    <a:pt x="14410" y="22616"/>
                    <a:pt x="14611" y="22116"/>
                  </a:cubicBezTo>
                  <a:cubicBezTo>
                    <a:pt x="14677" y="22016"/>
                    <a:pt x="14711" y="21883"/>
                    <a:pt x="14777" y="21716"/>
                  </a:cubicBezTo>
                  <a:lnTo>
                    <a:pt x="14877" y="21349"/>
                  </a:lnTo>
                  <a:lnTo>
                    <a:pt x="15078" y="20815"/>
                  </a:lnTo>
                  <a:cubicBezTo>
                    <a:pt x="16145" y="17746"/>
                    <a:pt x="17246" y="14677"/>
                    <a:pt x="18380" y="11609"/>
                  </a:cubicBezTo>
                  <a:cubicBezTo>
                    <a:pt x="19514" y="8506"/>
                    <a:pt x="20715" y="5437"/>
                    <a:pt x="21882" y="2402"/>
                  </a:cubicBezTo>
                  <a:lnTo>
                    <a:pt x="152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1"/>
            <p:cNvSpPr/>
            <p:nvPr/>
          </p:nvSpPr>
          <p:spPr>
            <a:xfrm>
              <a:off x="3064025" y="1609088"/>
              <a:ext cx="547075" cy="968200"/>
            </a:xfrm>
            <a:custGeom>
              <a:rect b="b" l="l" r="r" t="t"/>
              <a:pathLst>
                <a:path extrusionOk="0" h="38728" w="21883">
                  <a:moveTo>
                    <a:pt x="15244" y="0"/>
                  </a:moveTo>
                  <a:lnTo>
                    <a:pt x="12176" y="9407"/>
                  </a:lnTo>
                  <a:cubicBezTo>
                    <a:pt x="11175" y="12543"/>
                    <a:pt x="10107" y="15645"/>
                    <a:pt x="9107" y="18847"/>
                  </a:cubicBezTo>
                  <a:lnTo>
                    <a:pt x="8907" y="19448"/>
                  </a:lnTo>
                  <a:lnTo>
                    <a:pt x="8840" y="19648"/>
                  </a:lnTo>
                  <a:cubicBezTo>
                    <a:pt x="8806" y="19714"/>
                    <a:pt x="8806" y="19781"/>
                    <a:pt x="8773" y="19848"/>
                  </a:cubicBezTo>
                  <a:cubicBezTo>
                    <a:pt x="8673" y="20115"/>
                    <a:pt x="8540" y="20448"/>
                    <a:pt x="8373" y="20782"/>
                  </a:cubicBezTo>
                  <a:cubicBezTo>
                    <a:pt x="8073" y="21482"/>
                    <a:pt x="7739" y="22183"/>
                    <a:pt x="7372" y="22883"/>
                  </a:cubicBezTo>
                  <a:cubicBezTo>
                    <a:pt x="6638" y="24284"/>
                    <a:pt x="5838" y="25685"/>
                    <a:pt x="5070" y="27086"/>
                  </a:cubicBezTo>
                  <a:cubicBezTo>
                    <a:pt x="3436" y="29888"/>
                    <a:pt x="1735" y="32724"/>
                    <a:pt x="0" y="35426"/>
                  </a:cubicBezTo>
                  <a:lnTo>
                    <a:pt x="5304" y="38728"/>
                  </a:lnTo>
                  <a:cubicBezTo>
                    <a:pt x="7039" y="35859"/>
                    <a:pt x="8706" y="33057"/>
                    <a:pt x="10374" y="30155"/>
                  </a:cubicBezTo>
                  <a:cubicBezTo>
                    <a:pt x="11208" y="28721"/>
                    <a:pt x="12042" y="27286"/>
                    <a:pt x="12843" y="25785"/>
                  </a:cubicBezTo>
                  <a:cubicBezTo>
                    <a:pt x="13243" y="25018"/>
                    <a:pt x="13643" y="24284"/>
                    <a:pt x="14044" y="23450"/>
                  </a:cubicBezTo>
                  <a:cubicBezTo>
                    <a:pt x="14210" y="23017"/>
                    <a:pt x="14410" y="22616"/>
                    <a:pt x="14611" y="22116"/>
                  </a:cubicBezTo>
                  <a:cubicBezTo>
                    <a:pt x="14677" y="22016"/>
                    <a:pt x="14711" y="21883"/>
                    <a:pt x="14777" y="21716"/>
                  </a:cubicBezTo>
                  <a:lnTo>
                    <a:pt x="14877" y="21349"/>
                  </a:lnTo>
                  <a:lnTo>
                    <a:pt x="15078" y="20815"/>
                  </a:lnTo>
                  <a:cubicBezTo>
                    <a:pt x="16145" y="17746"/>
                    <a:pt x="17246" y="14677"/>
                    <a:pt x="18380" y="11609"/>
                  </a:cubicBezTo>
                  <a:cubicBezTo>
                    <a:pt x="19514" y="8506"/>
                    <a:pt x="20715" y="5437"/>
                    <a:pt x="21882" y="2402"/>
                  </a:cubicBezTo>
                  <a:lnTo>
                    <a:pt x="15244" y="0"/>
                  </a:ln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1"/>
            <p:cNvSpPr/>
            <p:nvPr/>
          </p:nvSpPr>
          <p:spPr>
            <a:xfrm>
              <a:off x="3119075" y="4220125"/>
              <a:ext cx="133450" cy="243525"/>
            </a:xfrm>
            <a:custGeom>
              <a:rect b="b" l="l" r="r" t="t"/>
              <a:pathLst>
                <a:path extrusionOk="0" h="9741" w="5338">
                  <a:moveTo>
                    <a:pt x="1768" y="1"/>
                  </a:moveTo>
                  <a:lnTo>
                    <a:pt x="0" y="9741"/>
                  </a:lnTo>
                  <a:lnTo>
                    <a:pt x="0" y="9741"/>
                  </a:lnTo>
                  <a:lnTo>
                    <a:pt x="3736" y="9541"/>
                  </a:lnTo>
                  <a:lnTo>
                    <a:pt x="5337" y="80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1"/>
            <p:cNvSpPr/>
            <p:nvPr/>
          </p:nvSpPr>
          <p:spPr>
            <a:xfrm>
              <a:off x="3790375" y="4245975"/>
              <a:ext cx="93425" cy="216850"/>
            </a:xfrm>
            <a:custGeom>
              <a:rect b="b" l="l" r="r" t="t"/>
              <a:pathLst>
                <a:path extrusionOk="0" h="8674" w="3737">
                  <a:moveTo>
                    <a:pt x="1" y="1"/>
                  </a:moveTo>
                  <a:lnTo>
                    <a:pt x="1" y="8674"/>
                  </a:lnTo>
                  <a:lnTo>
                    <a:pt x="3737" y="8674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1"/>
            <p:cNvSpPr/>
            <p:nvPr/>
          </p:nvSpPr>
          <p:spPr>
            <a:xfrm>
              <a:off x="3597750" y="4451950"/>
              <a:ext cx="321075" cy="105950"/>
            </a:xfrm>
            <a:custGeom>
              <a:rect b="b" l="l" r="r" t="t"/>
              <a:pathLst>
                <a:path extrusionOk="0" h="4238" w="12843">
                  <a:moveTo>
                    <a:pt x="7339" y="1"/>
                  </a:moveTo>
                  <a:cubicBezTo>
                    <a:pt x="7105" y="1"/>
                    <a:pt x="6872" y="68"/>
                    <a:pt x="6705" y="234"/>
                  </a:cubicBezTo>
                  <a:cubicBezTo>
                    <a:pt x="5771" y="1068"/>
                    <a:pt x="3569" y="1936"/>
                    <a:pt x="634" y="2570"/>
                  </a:cubicBezTo>
                  <a:cubicBezTo>
                    <a:pt x="0" y="2703"/>
                    <a:pt x="167" y="4237"/>
                    <a:pt x="1701" y="4237"/>
                  </a:cubicBezTo>
                  <a:cubicBezTo>
                    <a:pt x="3269" y="4237"/>
                    <a:pt x="6705" y="4137"/>
                    <a:pt x="7839" y="4137"/>
                  </a:cubicBezTo>
                  <a:cubicBezTo>
                    <a:pt x="9707" y="4137"/>
                    <a:pt x="10774" y="4237"/>
                    <a:pt x="12242" y="4237"/>
                  </a:cubicBezTo>
                  <a:cubicBezTo>
                    <a:pt x="12576" y="4237"/>
                    <a:pt x="12843" y="3937"/>
                    <a:pt x="12809" y="3570"/>
                  </a:cubicBezTo>
                  <a:lnTo>
                    <a:pt x="12209" y="234"/>
                  </a:lnTo>
                  <a:cubicBezTo>
                    <a:pt x="12175" y="101"/>
                    <a:pt x="12042" y="1"/>
                    <a:pt x="119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1"/>
            <p:cNvSpPr/>
            <p:nvPr/>
          </p:nvSpPr>
          <p:spPr>
            <a:xfrm>
              <a:off x="3143250" y="4220125"/>
              <a:ext cx="109275" cy="133450"/>
            </a:xfrm>
            <a:custGeom>
              <a:rect b="b" l="l" r="r" t="t"/>
              <a:pathLst>
                <a:path extrusionOk="0" h="5338" w="4371">
                  <a:moveTo>
                    <a:pt x="801" y="1"/>
                  </a:moveTo>
                  <a:lnTo>
                    <a:pt x="0" y="4504"/>
                  </a:lnTo>
                  <a:lnTo>
                    <a:pt x="3536" y="5338"/>
                  </a:lnTo>
                  <a:lnTo>
                    <a:pt x="4370" y="835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1"/>
            <p:cNvSpPr/>
            <p:nvPr/>
          </p:nvSpPr>
          <p:spPr>
            <a:xfrm>
              <a:off x="3790375" y="4245975"/>
              <a:ext cx="93425" cy="111775"/>
            </a:xfrm>
            <a:custGeom>
              <a:rect b="b" l="l" r="r" t="t"/>
              <a:pathLst>
                <a:path extrusionOk="0" h="4471" w="3737">
                  <a:moveTo>
                    <a:pt x="1" y="1"/>
                  </a:moveTo>
                  <a:lnTo>
                    <a:pt x="1" y="4471"/>
                  </a:lnTo>
                  <a:lnTo>
                    <a:pt x="3737" y="447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1"/>
            <p:cNvSpPr/>
            <p:nvPr/>
          </p:nvSpPr>
          <p:spPr>
            <a:xfrm>
              <a:off x="3346725" y="1529925"/>
              <a:ext cx="623800" cy="858925"/>
            </a:xfrm>
            <a:custGeom>
              <a:rect b="b" l="l" r="r" t="t"/>
              <a:pathLst>
                <a:path extrusionOk="0" h="34357" w="24952">
                  <a:moveTo>
                    <a:pt x="12851" y="1"/>
                  </a:moveTo>
                  <a:cubicBezTo>
                    <a:pt x="10812" y="1"/>
                    <a:pt x="8768" y="104"/>
                    <a:pt x="6739" y="332"/>
                  </a:cubicBezTo>
                  <a:cubicBezTo>
                    <a:pt x="5271" y="532"/>
                    <a:pt x="4070" y="1533"/>
                    <a:pt x="3637" y="2934"/>
                  </a:cubicBezTo>
                  <a:cubicBezTo>
                    <a:pt x="2302" y="7070"/>
                    <a:pt x="1" y="17177"/>
                    <a:pt x="2069" y="33022"/>
                  </a:cubicBezTo>
                  <a:lnTo>
                    <a:pt x="22050" y="34356"/>
                  </a:lnTo>
                  <a:cubicBezTo>
                    <a:pt x="22350" y="31554"/>
                    <a:pt x="21583" y="18578"/>
                    <a:pt x="24485" y="5469"/>
                  </a:cubicBezTo>
                  <a:cubicBezTo>
                    <a:pt x="24952" y="3434"/>
                    <a:pt x="23684" y="1433"/>
                    <a:pt x="21683" y="966"/>
                  </a:cubicBezTo>
                  <a:cubicBezTo>
                    <a:pt x="19715" y="465"/>
                    <a:pt x="17713" y="165"/>
                    <a:pt x="15678" y="65"/>
                  </a:cubicBezTo>
                  <a:cubicBezTo>
                    <a:pt x="14738" y="23"/>
                    <a:pt x="13795" y="1"/>
                    <a:pt x="12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1"/>
            <p:cNvSpPr/>
            <p:nvPr/>
          </p:nvSpPr>
          <p:spPr>
            <a:xfrm>
              <a:off x="3576325" y="1308875"/>
              <a:ext cx="232425" cy="292750"/>
            </a:xfrm>
            <a:custGeom>
              <a:rect b="b" l="l" r="r" t="t"/>
              <a:pathLst>
                <a:path extrusionOk="0" h="11710" w="9297">
                  <a:moveTo>
                    <a:pt x="9296" y="1"/>
                  </a:moveTo>
                  <a:lnTo>
                    <a:pt x="3793" y="4104"/>
                  </a:lnTo>
                  <a:cubicBezTo>
                    <a:pt x="4159" y="6172"/>
                    <a:pt x="4126" y="8373"/>
                    <a:pt x="1324" y="8974"/>
                  </a:cubicBezTo>
                  <a:cubicBezTo>
                    <a:pt x="1124" y="9040"/>
                    <a:pt x="924" y="9141"/>
                    <a:pt x="790" y="9341"/>
                  </a:cubicBezTo>
                  <a:cubicBezTo>
                    <a:pt x="0" y="10493"/>
                    <a:pt x="1224" y="11710"/>
                    <a:pt x="4109" y="11710"/>
                  </a:cubicBezTo>
                  <a:cubicBezTo>
                    <a:pt x="4148" y="11710"/>
                    <a:pt x="4187" y="11709"/>
                    <a:pt x="4226" y="11709"/>
                  </a:cubicBezTo>
                  <a:cubicBezTo>
                    <a:pt x="7195" y="11709"/>
                    <a:pt x="8863" y="11342"/>
                    <a:pt x="8896" y="10108"/>
                  </a:cubicBezTo>
                  <a:cubicBezTo>
                    <a:pt x="8930" y="9708"/>
                    <a:pt x="9296" y="9407"/>
                    <a:pt x="9096" y="9074"/>
                  </a:cubicBezTo>
                  <a:cubicBezTo>
                    <a:pt x="7862" y="6839"/>
                    <a:pt x="8629" y="2469"/>
                    <a:pt x="9296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1"/>
            <p:cNvSpPr/>
            <p:nvPr/>
          </p:nvSpPr>
          <p:spPr>
            <a:xfrm>
              <a:off x="3676975" y="1533200"/>
              <a:ext cx="145125" cy="143475"/>
            </a:xfrm>
            <a:custGeom>
              <a:rect b="b" l="l" r="r" t="t"/>
              <a:pathLst>
                <a:path extrusionOk="0" h="5739" w="5805">
                  <a:moveTo>
                    <a:pt x="4937" y="1"/>
                  </a:moveTo>
                  <a:cubicBezTo>
                    <a:pt x="4937" y="1"/>
                    <a:pt x="1635" y="635"/>
                    <a:pt x="0" y="2069"/>
                  </a:cubicBezTo>
                  <a:cubicBezTo>
                    <a:pt x="767" y="3136"/>
                    <a:pt x="1268" y="4404"/>
                    <a:pt x="1434" y="5738"/>
                  </a:cubicBezTo>
                  <a:cubicBezTo>
                    <a:pt x="4403" y="4337"/>
                    <a:pt x="5804" y="968"/>
                    <a:pt x="5804" y="968"/>
                  </a:cubicBezTo>
                  <a:lnTo>
                    <a:pt x="49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3550200" y="1533200"/>
              <a:ext cx="119275" cy="131800"/>
            </a:xfrm>
            <a:custGeom>
              <a:rect b="b" l="l" r="r" t="t"/>
              <a:pathLst>
                <a:path extrusionOk="0" h="5272" w="4771">
                  <a:moveTo>
                    <a:pt x="2369" y="1"/>
                  </a:moveTo>
                  <a:lnTo>
                    <a:pt x="668" y="334"/>
                  </a:lnTo>
                  <a:cubicBezTo>
                    <a:pt x="668" y="334"/>
                    <a:pt x="1" y="3970"/>
                    <a:pt x="2069" y="5271"/>
                  </a:cubicBezTo>
                  <a:cubicBezTo>
                    <a:pt x="2769" y="4037"/>
                    <a:pt x="3670" y="2970"/>
                    <a:pt x="4771" y="2069"/>
                  </a:cubicBezTo>
                  <a:cubicBezTo>
                    <a:pt x="3103" y="668"/>
                    <a:pt x="2369" y="1"/>
                    <a:pt x="23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1"/>
            <p:cNvSpPr/>
            <p:nvPr/>
          </p:nvSpPr>
          <p:spPr>
            <a:xfrm>
              <a:off x="3628600" y="1583250"/>
              <a:ext cx="78400" cy="53700"/>
            </a:xfrm>
            <a:custGeom>
              <a:rect b="b" l="l" r="r" t="t"/>
              <a:pathLst>
                <a:path extrusionOk="0" h="2148" w="3136">
                  <a:moveTo>
                    <a:pt x="1768" y="0"/>
                  </a:moveTo>
                  <a:lnTo>
                    <a:pt x="1134" y="34"/>
                  </a:lnTo>
                  <a:lnTo>
                    <a:pt x="67" y="767"/>
                  </a:lnTo>
                  <a:cubicBezTo>
                    <a:pt x="0" y="1201"/>
                    <a:pt x="67" y="1635"/>
                    <a:pt x="267" y="2002"/>
                  </a:cubicBezTo>
                  <a:cubicBezTo>
                    <a:pt x="751" y="2104"/>
                    <a:pt x="1236" y="2147"/>
                    <a:pt x="1720" y="2147"/>
                  </a:cubicBezTo>
                  <a:cubicBezTo>
                    <a:pt x="1869" y="2147"/>
                    <a:pt x="2019" y="2143"/>
                    <a:pt x="2169" y="2135"/>
                  </a:cubicBezTo>
                  <a:cubicBezTo>
                    <a:pt x="2602" y="1935"/>
                    <a:pt x="2936" y="1568"/>
                    <a:pt x="3136" y="1134"/>
                  </a:cubicBezTo>
                  <a:lnTo>
                    <a:pt x="2335" y="134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1"/>
            <p:cNvSpPr/>
            <p:nvPr/>
          </p:nvSpPr>
          <p:spPr>
            <a:xfrm>
              <a:off x="3672800" y="1517350"/>
              <a:ext cx="162625" cy="149300"/>
            </a:xfrm>
            <a:custGeom>
              <a:rect b="b" l="l" r="r" t="t"/>
              <a:pathLst>
                <a:path extrusionOk="0" h="5972" w="6505">
                  <a:moveTo>
                    <a:pt x="5071" y="1"/>
                  </a:moveTo>
                  <a:cubicBezTo>
                    <a:pt x="5071" y="1"/>
                    <a:pt x="1635" y="1202"/>
                    <a:pt x="0" y="2636"/>
                  </a:cubicBezTo>
                  <a:cubicBezTo>
                    <a:pt x="801" y="3637"/>
                    <a:pt x="1435" y="4771"/>
                    <a:pt x="1835" y="5972"/>
                  </a:cubicBezTo>
                  <a:cubicBezTo>
                    <a:pt x="4770" y="4604"/>
                    <a:pt x="6505" y="1269"/>
                    <a:pt x="6505" y="1269"/>
                  </a:cubicBezTo>
                  <a:lnTo>
                    <a:pt x="5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1"/>
            <p:cNvSpPr/>
            <p:nvPr/>
          </p:nvSpPr>
          <p:spPr>
            <a:xfrm>
              <a:off x="3546875" y="1524875"/>
              <a:ext cx="125950" cy="126775"/>
            </a:xfrm>
            <a:custGeom>
              <a:rect b="b" l="l" r="r" t="t"/>
              <a:pathLst>
                <a:path extrusionOk="0" h="5071" w="5038">
                  <a:moveTo>
                    <a:pt x="2502" y="0"/>
                  </a:moveTo>
                  <a:lnTo>
                    <a:pt x="801" y="334"/>
                  </a:lnTo>
                  <a:cubicBezTo>
                    <a:pt x="801" y="334"/>
                    <a:pt x="0" y="3770"/>
                    <a:pt x="2102" y="5070"/>
                  </a:cubicBezTo>
                  <a:cubicBezTo>
                    <a:pt x="2902" y="3970"/>
                    <a:pt x="3903" y="3036"/>
                    <a:pt x="5037" y="2335"/>
                  </a:cubicBezTo>
                  <a:cubicBezTo>
                    <a:pt x="3369" y="934"/>
                    <a:pt x="2502" y="0"/>
                    <a:pt x="2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1"/>
            <p:cNvSpPr/>
            <p:nvPr/>
          </p:nvSpPr>
          <p:spPr>
            <a:xfrm>
              <a:off x="3671125" y="1350575"/>
              <a:ext cx="83425" cy="99275"/>
            </a:xfrm>
            <a:custGeom>
              <a:rect b="b" l="l" r="r" t="t"/>
              <a:pathLst>
                <a:path extrusionOk="0" h="3971" w="3337">
                  <a:moveTo>
                    <a:pt x="3270" y="1"/>
                  </a:moveTo>
                  <a:lnTo>
                    <a:pt x="1" y="2436"/>
                  </a:lnTo>
                  <a:cubicBezTo>
                    <a:pt x="101" y="2936"/>
                    <a:pt x="167" y="3436"/>
                    <a:pt x="167" y="3970"/>
                  </a:cubicBezTo>
                  <a:cubicBezTo>
                    <a:pt x="1335" y="3870"/>
                    <a:pt x="3003" y="2702"/>
                    <a:pt x="3236" y="1502"/>
                  </a:cubicBezTo>
                  <a:cubicBezTo>
                    <a:pt x="3336" y="1001"/>
                    <a:pt x="3336" y="501"/>
                    <a:pt x="32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1"/>
            <p:cNvSpPr/>
            <p:nvPr/>
          </p:nvSpPr>
          <p:spPr>
            <a:xfrm>
              <a:off x="3543525" y="1062775"/>
              <a:ext cx="290825" cy="365275"/>
            </a:xfrm>
            <a:custGeom>
              <a:rect b="b" l="l" r="r" t="t"/>
              <a:pathLst>
                <a:path extrusionOk="0" h="14611" w="11633">
                  <a:moveTo>
                    <a:pt x="6201" y="1"/>
                  </a:moveTo>
                  <a:cubicBezTo>
                    <a:pt x="5668" y="1"/>
                    <a:pt x="5119" y="87"/>
                    <a:pt x="4571" y="271"/>
                  </a:cubicBezTo>
                  <a:cubicBezTo>
                    <a:pt x="868" y="1505"/>
                    <a:pt x="1" y="6943"/>
                    <a:pt x="568" y="10312"/>
                  </a:cubicBezTo>
                  <a:cubicBezTo>
                    <a:pt x="1000" y="12879"/>
                    <a:pt x="3196" y="14611"/>
                    <a:pt x="5501" y="14611"/>
                  </a:cubicBezTo>
                  <a:cubicBezTo>
                    <a:pt x="6580" y="14611"/>
                    <a:pt x="7683" y="14231"/>
                    <a:pt x="8640" y="13381"/>
                  </a:cubicBezTo>
                  <a:cubicBezTo>
                    <a:pt x="10642" y="11613"/>
                    <a:pt x="10742" y="9444"/>
                    <a:pt x="11209" y="5775"/>
                  </a:cubicBezTo>
                  <a:cubicBezTo>
                    <a:pt x="11632" y="2613"/>
                    <a:pt x="9141" y="1"/>
                    <a:pt x="6201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1"/>
            <p:cNvSpPr/>
            <p:nvPr/>
          </p:nvSpPr>
          <p:spPr>
            <a:xfrm>
              <a:off x="3584325" y="1038875"/>
              <a:ext cx="278625" cy="250850"/>
            </a:xfrm>
            <a:custGeom>
              <a:rect b="b" l="l" r="r" t="t"/>
              <a:pathLst>
                <a:path extrusionOk="0" h="10034" w="11145">
                  <a:moveTo>
                    <a:pt x="4139" y="1"/>
                  </a:moveTo>
                  <a:cubicBezTo>
                    <a:pt x="1796" y="1"/>
                    <a:pt x="402" y="1241"/>
                    <a:pt x="204" y="2628"/>
                  </a:cubicBezTo>
                  <a:cubicBezTo>
                    <a:pt x="0" y="4026"/>
                    <a:pt x="3863" y="4378"/>
                    <a:pt x="6643" y="4378"/>
                  </a:cubicBezTo>
                  <a:cubicBezTo>
                    <a:pt x="7512" y="4378"/>
                    <a:pt x="8276" y="4344"/>
                    <a:pt x="8776" y="4296"/>
                  </a:cubicBezTo>
                  <a:lnTo>
                    <a:pt x="8776" y="4296"/>
                  </a:lnTo>
                  <a:cubicBezTo>
                    <a:pt x="8343" y="5397"/>
                    <a:pt x="7842" y="9233"/>
                    <a:pt x="8676" y="10033"/>
                  </a:cubicBezTo>
                  <a:cubicBezTo>
                    <a:pt x="8676" y="10033"/>
                    <a:pt x="11145" y="7398"/>
                    <a:pt x="11078" y="4596"/>
                  </a:cubicBezTo>
                  <a:cubicBezTo>
                    <a:pt x="11078" y="3229"/>
                    <a:pt x="10244" y="1561"/>
                    <a:pt x="6908" y="493"/>
                  </a:cubicBezTo>
                  <a:cubicBezTo>
                    <a:pt x="5878" y="150"/>
                    <a:pt x="4952" y="1"/>
                    <a:pt x="41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1"/>
            <p:cNvSpPr/>
            <p:nvPr/>
          </p:nvSpPr>
          <p:spPr>
            <a:xfrm>
              <a:off x="3769725" y="1235250"/>
              <a:ext cx="98225" cy="97000"/>
            </a:xfrm>
            <a:custGeom>
              <a:rect b="b" l="l" r="r" t="t"/>
              <a:pathLst>
                <a:path extrusionOk="0" h="3880" w="3929">
                  <a:moveTo>
                    <a:pt x="2342" y="1"/>
                  </a:moveTo>
                  <a:cubicBezTo>
                    <a:pt x="1342" y="1"/>
                    <a:pt x="514" y="1223"/>
                    <a:pt x="260" y="2112"/>
                  </a:cubicBezTo>
                  <a:cubicBezTo>
                    <a:pt x="0" y="3033"/>
                    <a:pt x="363" y="3880"/>
                    <a:pt x="1153" y="3880"/>
                  </a:cubicBezTo>
                  <a:cubicBezTo>
                    <a:pt x="1278" y="3880"/>
                    <a:pt x="1414" y="3859"/>
                    <a:pt x="1560" y="3813"/>
                  </a:cubicBezTo>
                  <a:cubicBezTo>
                    <a:pt x="2361" y="3546"/>
                    <a:pt x="3062" y="2979"/>
                    <a:pt x="3428" y="2245"/>
                  </a:cubicBezTo>
                  <a:cubicBezTo>
                    <a:pt x="3929" y="1278"/>
                    <a:pt x="3529" y="144"/>
                    <a:pt x="2494" y="10"/>
                  </a:cubicBezTo>
                  <a:cubicBezTo>
                    <a:pt x="2443" y="4"/>
                    <a:pt x="2392" y="1"/>
                    <a:pt x="234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1"/>
            <p:cNvSpPr/>
            <p:nvPr/>
          </p:nvSpPr>
          <p:spPr>
            <a:xfrm>
              <a:off x="3112400" y="2356300"/>
              <a:ext cx="612950" cy="1982275"/>
            </a:xfrm>
            <a:custGeom>
              <a:rect b="b" l="l" r="r" t="t"/>
              <a:pathLst>
                <a:path extrusionOk="0" h="79291" w="24518">
                  <a:moveTo>
                    <a:pt x="11442" y="0"/>
                  </a:moveTo>
                  <a:cubicBezTo>
                    <a:pt x="11442" y="0"/>
                    <a:pt x="5371" y="30822"/>
                    <a:pt x="4137" y="42164"/>
                  </a:cubicBezTo>
                  <a:cubicBezTo>
                    <a:pt x="2869" y="53939"/>
                    <a:pt x="0" y="77923"/>
                    <a:pt x="0" y="77923"/>
                  </a:cubicBezTo>
                  <a:lnTo>
                    <a:pt x="6205" y="79290"/>
                  </a:lnTo>
                  <a:cubicBezTo>
                    <a:pt x="6205" y="79290"/>
                    <a:pt x="12209" y="55707"/>
                    <a:pt x="13977" y="44199"/>
                  </a:cubicBezTo>
                  <a:cubicBezTo>
                    <a:pt x="14544" y="40696"/>
                    <a:pt x="15812" y="35693"/>
                    <a:pt x="16946" y="30455"/>
                  </a:cubicBezTo>
                  <a:cubicBezTo>
                    <a:pt x="18413" y="23817"/>
                    <a:pt x="20248" y="16646"/>
                    <a:pt x="21749" y="11008"/>
                  </a:cubicBezTo>
                  <a:cubicBezTo>
                    <a:pt x="23317" y="5104"/>
                    <a:pt x="24518" y="868"/>
                    <a:pt x="24518" y="868"/>
                  </a:cubicBezTo>
                  <a:lnTo>
                    <a:pt x="114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1"/>
            <p:cNvSpPr/>
            <p:nvPr/>
          </p:nvSpPr>
          <p:spPr>
            <a:xfrm>
              <a:off x="3520175" y="2558950"/>
              <a:ext cx="135975" cy="557925"/>
            </a:xfrm>
            <a:custGeom>
              <a:rect b="b" l="l" r="r" t="t"/>
              <a:pathLst>
                <a:path extrusionOk="0" h="22317" w="5439">
                  <a:moveTo>
                    <a:pt x="4070" y="0"/>
                  </a:moveTo>
                  <a:cubicBezTo>
                    <a:pt x="835" y="3870"/>
                    <a:pt x="1" y="15845"/>
                    <a:pt x="635" y="22316"/>
                  </a:cubicBezTo>
                  <a:cubicBezTo>
                    <a:pt x="2102" y="15711"/>
                    <a:pt x="3937" y="8540"/>
                    <a:pt x="5438" y="2902"/>
                  </a:cubicBezTo>
                  <a:lnTo>
                    <a:pt x="40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1"/>
            <p:cNvSpPr/>
            <p:nvPr/>
          </p:nvSpPr>
          <p:spPr>
            <a:xfrm>
              <a:off x="3554375" y="2366300"/>
              <a:ext cx="365275" cy="1969775"/>
            </a:xfrm>
            <a:custGeom>
              <a:rect b="b" l="l" r="r" t="t"/>
              <a:pathLst>
                <a:path extrusionOk="0" h="78791" w="14611">
                  <a:moveTo>
                    <a:pt x="1" y="1"/>
                  </a:moveTo>
                  <a:cubicBezTo>
                    <a:pt x="1" y="1"/>
                    <a:pt x="2702" y="31490"/>
                    <a:pt x="3737" y="42398"/>
                  </a:cubicBezTo>
                  <a:cubicBezTo>
                    <a:pt x="4904" y="54340"/>
                    <a:pt x="8040" y="78790"/>
                    <a:pt x="8040" y="78790"/>
                  </a:cubicBezTo>
                  <a:lnTo>
                    <a:pt x="14311" y="78790"/>
                  </a:lnTo>
                  <a:cubicBezTo>
                    <a:pt x="14311" y="78790"/>
                    <a:pt x="14611" y="52738"/>
                    <a:pt x="13477" y="41197"/>
                  </a:cubicBezTo>
                  <a:cubicBezTo>
                    <a:pt x="13343" y="18547"/>
                    <a:pt x="13710" y="901"/>
                    <a:pt x="13710" y="9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1"/>
            <p:cNvSpPr/>
            <p:nvPr/>
          </p:nvSpPr>
          <p:spPr>
            <a:xfrm>
              <a:off x="3727825" y="4267675"/>
              <a:ext cx="209350" cy="71725"/>
            </a:xfrm>
            <a:custGeom>
              <a:rect b="b" l="l" r="r" t="t"/>
              <a:pathLst>
                <a:path extrusionOk="0" h="2869" w="8374">
                  <a:moveTo>
                    <a:pt x="1" y="0"/>
                  </a:moveTo>
                  <a:lnTo>
                    <a:pt x="301" y="2869"/>
                  </a:lnTo>
                  <a:lnTo>
                    <a:pt x="8373" y="2869"/>
                  </a:lnTo>
                  <a:lnTo>
                    <a:pt x="8373" y="4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1"/>
            <p:cNvSpPr/>
            <p:nvPr/>
          </p:nvSpPr>
          <p:spPr>
            <a:xfrm>
              <a:off x="3092375" y="4235975"/>
              <a:ext cx="197675" cy="108425"/>
            </a:xfrm>
            <a:custGeom>
              <a:rect b="b" l="l" r="r" t="t"/>
              <a:pathLst>
                <a:path extrusionOk="0" h="4337" w="7907">
                  <a:moveTo>
                    <a:pt x="167" y="0"/>
                  </a:moveTo>
                  <a:lnTo>
                    <a:pt x="1" y="2702"/>
                  </a:lnTo>
                  <a:lnTo>
                    <a:pt x="7373" y="4337"/>
                  </a:lnTo>
                  <a:lnTo>
                    <a:pt x="7906" y="1935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1"/>
            <p:cNvSpPr/>
            <p:nvPr/>
          </p:nvSpPr>
          <p:spPr>
            <a:xfrm>
              <a:off x="3670300" y="1208800"/>
              <a:ext cx="19200" cy="27550"/>
            </a:xfrm>
            <a:custGeom>
              <a:rect b="b" l="l" r="r" t="t"/>
              <a:pathLst>
                <a:path extrusionOk="0" h="1102" w="768">
                  <a:moveTo>
                    <a:pt x="434" y="1"/>
                  </a:moveTo>
                  <a:cubicBezTo>
                    <a:pt x="234" y="1"/>
                    <a:pt x="34" y="234"/>
                    <a:pt x="34" y="535"/>
                  </a:cubicBezTo>
                  <a:cubicBezTo>
                    <a:pt x="0" y="835"/>
                    <a:pt x="167" y="1102"/>
                    <a:pt x="367" y="1102"/>
                  </a:cubicBezTo>
                  <a:cubicBezTo>
                    <a:pt x="534" y="1102"/>
                    <a:pt x="734" y="868"/>
                    <a:pt x="734" y="568"/>
                  </a:cubicBezTo>
                  <a:cubicBezTo>
                    <a:pt x="767" y="268"/>
                    <a:pt x="601" y="34"/>
                    <a:pt x="4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1"/>
            <p:cNvSpPr/>
            <p:nvPr/>
          </p:nvSpPr>
          <p:spPr>
            <a:xfrm>
              <a:off x="3585225" y="1203800"/>
              <a:ext cx="19200" cy="27550"/>
            </a:xfrm>
            <a:custGeom>
              <a:rect b="b" l="l" r="r" t="t"/>
              <a:pathLst>
                <a:path extrusionOk="0" h="1102" w="768">
                  <a:moveTo>
                    <a:pt x="434" y="1"/>
                  </a:moveTo>
                  <a:cubicBezTo>
                    <a:pt x="234" y="1"/>
                    <a:pt x="34" y="234"/>
                    <a:pt x="34" y="534"/>
                  </a:cubicBezTo>
                  <a:cubicBezTo>
                    <a:pt x="1" y="835"/>
                    <a:pt x="168" y="1068"/>
                    <a:pt x="368" y="1101"/>
                  </a:cubicBezTo>
                  <a:cubicBezTo>
                    <a:pt x="534" y="1101"/>
                    <a:pt x="735" y="868"/>
                    <a:pt x="735" y="568"/>
                  </a:cubicBezTo>
                  <a:cubicBezTo>
                    <a:pt x="768" y="268"/>
                    <a:pt x="601" y="1"/>
                    <a:pt x="4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1"/>
            <p:cNvSpPr/>
            <p:nvPr/>
          </p:nvSpPr>
          <p:spPr>
            <a:xfrm>
              <a:off x="3583575" y="1222975"/>
              <a:ext cx="40050" cy="72375"/>
            </a:xfrm>
            <a:custGeom>
              <a:rect b="b" l="l" r="r" t="t"/>
              <a:pathLst>
                <a:path extrusionOk="0" h="2895" w="1602">
                  <a:moveTo>
                    <a:pt x="1601" y="1"/>
                  </a:moveTo>
                  <a:cubicBezTo>
                    <a:pt x="1168" y="902"/>
                    <a:pt x="634" y="1735"/>
                    <a:pt x="0" y="2503"/>
                  </a:cubicBezTo>
                  <a:cubicBezTo>
                    <a:pt x="287" y="2831"/>
                    <a:pt x="752" y="2894"/>
                    <a:pt x="1066" y="2894"/>
                  </a:cubicBezTo>
                  <a:cubicBezTo>
                    <a:pt x="1263" y="2894"/>
                    <a:pt x="1401" y="2870"/>
                    <a:pt x="1401" y="2870"/>
                  </a:cubicBezTo>
                  <a:lnTo>
                    <a:pt x="1601" y="1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1"/>
            <p:cNvSpPr/>
            <p:nvPr/>
          </p:nvSpPr>
          <p:spPr>
            <a:xfrm>
              <a:off x="3637775" y="1290750"/>
              <a:ext cx="55900" cy="25650"/>
            </a:xfrm>
            <a:custGeom>
              <a:rect b="b" l="l" r="r" t="t"/>
              <a:pathLst>
                <a:path extrusionOk="0" h="1026" w="2236">
                  <a:moveTo>
                    <a:pt x="2152" y="0"/>
                  </a:moveTo>
                  <a:cubicBezTo>
                    <a:pt x="2135" y="0"/>
                    <a:pt x="2118" y="8"/>
                    <a:pt x="2102" y="25"/>
                  </a:cubicBezTo>
                  <a:cubicBezTo>
                    <a:pt x="1627" y="564"/>
                    <a:pt x="911" y="862"/>
                    <a:pt x="211" y="862"/>
                  </a:cubicBezTo>
                  <a:cubicBezTo>
                    <a:pt x="174" y="862"/>
                    <a:pt x="137" y="861"/>
                    <a:pt x="100" y="859"/>
                  </a:cubicBezTo>
                  <a:cubicBezTo>
                    <a:pt x="82" y="850"/>
                    <a:pt x="67" y="846"/>
                    <a:pt x="54" y="846"/>
                  </a:cubicBezTo>
                  <a:cubicBezTo>
                    <a:pt x="18" y="846"/>
                    <a:pt x="0" y="877"/>
                    <a:pt x="0" y="926"/>
                  </a:cubicBezTo>
                  <a:cubicBezTo>
                    <a:pt x="0" y="959"/>
                    <a:pt x="34" y="1026"/>
                    <a:pt x="67" y="1026"/>
                  </a:cubicBezTo>
                  <a:lnTo>
                    <a:pt x="467" y="1026"/>
                  </a:lnTo>
                  <a:cubicBezTo>
                    <a:pt x="1134" y="993"/>
                    <a:pt x="1768" y="659"/>
                    <a:pt x="2202" y="159"/>
                  </a:cubicBezTo>
                  <a:cubicBezTo>
                    <a:pt x="2235" y="125"/>
                    <a:pt x="2235" y="59"/>
                    <a:pt x="2202" y="25"/>
                  </a:cubicBezTo>
                  <a:cubicBezTo>
                    <a:pt x="2185" y="8"/>
                    <a:pt x="2168" y="0"/>
                    <a:pt x="2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1"/>
            <p:cNvSpPr/>
            <p:nvPr/>
          </p:nvSpPr>
          <p:spPr>
            <a:xfrm>
              <a:off x="3672800" y="1169625"/>
              <a:ext cx="41725" cy="27525"/>
            </a:xfrm>
            <a:custGeom>
              <a:rect b="b" l="l" r="r" t="t"/>
              <a:pathLst>
                <a:path extrusionOk="0" h="1101" w="1669">
                  <a:moveTo>
                    <a:pt x="200" y="0"/>
                  </a:moveTo>
                  <a:cubicBezTo>
                    <a:pt x="0" y="33"/>
                    <a:pt x="0" y="300"/>
                    <a:pt x="200" y="334"/>
                  </a:cubicBezTo>
                  <a:cubicBezTo>
                    <a:pt x="667" y="367"/>
                    <a:pt x="1068" y="634"/>
                    <a:pt x="1301" y="1001"/>
                  </a:cubicBezTo>
                  <a:cubicBezTo>
                    <a:pt x="1335" y="1067"/>
                    <a:pt x="1401" y="1101"/>
                    <a:pt x="1468" y="1101"/>
                  </a:cubicBezTo>
                  <a:cubicBezTo>
                    <a:pt x="1501" y="1101"/>
                    <a:pt x="1535" y="1101"/>
                    <a:pt x="1568" y="1067"/>
                  </a:cubicBezTo>
                  <a:cubicBezTo>
                    <a:pt x="1635" y="1034"/>
                    <a:pt x="1668" y="901"/>
                    <a:pt x="1601" y="834"/>
                  </a:cubicBezTo>
                  <a:cubicBezTo>
                    <a:pt x="1301" y="334"/>
                    <a:pt x="801" y="33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1"/>
            <p:cNvSpPr/>
            <p:nvPr/>
          </p:nvSpPr>
          <p:spPr>
            <a:xfrm>
              <a:off x="3556050" y="1157100"/>
              <a:ext cx="40050" cy="29225"/>
            </a:xfrm>
            <a:custGeom>
              <a:rect b="b" l="l" r="r" t="t"/>
              <a:pathLst>
                <a:path extrusionOk="0" h="1169" w="1602">
                  <a:moveTo>
                    <a:pt x="1401" y="1"/>
                  </a:moveTo>
                  <a:cubicBezTo>
                    <a:pt x="834" y="67"/>
                    <a:pt x="334" y="401"/>
                    <a:pt x="67" y="901"/>
                  </a:cubicBezTo>
                  <a:cubicBezTo>
                    <a:pt x="0" y="1001"/>
                    <a:pt x="34" y="1101"/>
                    <a:pt x="134" y="1135"/>
                  </a:cubicBezTo>
                  <a:cubicBezTo>
                    <a:pt x="167" y="1168"/>
                    <a:pt x="200" y="1168"/>
                    <a:pt x="234" y="1168"/>
                  </a:cubicBezTo>
                  <a:cubicBezTo>
                    <a:pt x="300" y="1168"/>
                    <a:pt x="334" y="1135"/>
                    <a:pt x="367" y="1068"/>
                  </a:cubicBezTo>
                  <a:cubicBezTo>
                    <a:pt x="601" y="668"/>
                    <a:pt x="968" y="401"/>
                    <a:pt x="1435" y="368"/>
                  </a:cubicBezTo>
                  <a:cubicBezTo>
                    <a:pt x="1535" y="334"/>
                    <a:pt x="1601" y="268"/>
                    <a:pt x="1601" y="167"/>
                  </a:cubicBezTo>
                  <a:cubicBezTo>
                    <a:pt x="1568" y="67"/>
                    <a:pt x="1501" y="1"/>
                    <a:pt x="1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1"/>
            <p:cNvSpPr/>
            <p:nvPr/>
          </p:nvSpPr>
          <p:spPr>
            <a:xfrm>
              <a:off x="3727000" y="4444200"/>
              <a:ext cx="49225" cy="23850"/>
            </a:xfrm>
            <a:custGeom>
              <a:rect b="b" l="l" r="r" t="t"/>
              <a:pathLst>
                <a:path extrusionOk="0" h="954" w="1969">
                  <a:moveTo>
                    <a:pt x="396" y="181"/>
                  </a:moveTo>
                  <a:cubicBezTo>
                    <a:pt x="682" y="181"/>
                    <a:pt x="1241" y="453"/>
                    <a:pt x="1635" y="678"/>
                  </a:cubicBezTo>
                  <a:cubicBezTo>
                    <a:pt x="1350" y="738"/>
                    <a:pt x="1092" y="771"/>
                    <a:pt x="876" y="771"/>
                  </a:cubicBezTo>
                  <a:cubicBezTo>
                    <a:pt x="612" y="771"/>
                    <a:pt x="411" y="721"/>
                    <a:pt x="301" y="611"/>
                  </a:cubicBezTo>
                  <a:cubicBezTo>
                    <a:pt x="234" y="544"/>
                    <a:pt x="167" y="411"/>
                    <a:pt x="201" y="311"/>
                  </a:cubicBezTo>
                  <a:cubicBezTo>
                    <a:pt x="201" y="244"/>
                    <a:pt x="234" y="211"/>
                    <a:pt x="267" y="211"/>
                  </a:cubicBezTo>
                  <a:cubicBezTo>
                    <a:pt x="299" y="190"/>
                    <a:pt x="342" y="181"/>
                    <a:pt x="396" y="181"/>
                  </a:cubicBezTo>
                  <a:close/>
                  <a:moveTo>
                    <a:pt x="396" y="0"/>
                  </a:moveTo>
                  <a:cubicBezTo>
                    <a:pt x="320" y="0"/>
                    <a:pt x="253" y="13"/>
                    <a:pt x="201" y="44"/>
                  </a:cubicBezTo>
                  <a:cubicBezTo>
                    <a:pt x="101" y="77"/>
                    <a:pt x="34" y="178"/>
                    <a:pt x="34" y="278"/>
                  </a:cubicBezTo>
                  <a:cubicBezTo>
                    <a:pt x="0" y="478"/>
                    <a:pt x="67" y="645"/>
                    <a:pt x="201" y="778"/>
                  </a:cubicBezTo>
                  <a:cubicBezTo>
                    <a:pt x="366" y="889"/>
                    <a:pt x="555" y="953"/>
                    <a:pt x="767" y="953"/>
                  </a:cubicBezTo>
                  <a:cubicBezTo>
                    <a:pt x="811" y="953"/>
                    <a:pt x="855" y="951"/>
                    <a:pt x="901" y="945"/>
                  </a:cubicBezTo>
                  <a:cubicBezTo>
                    <a:pt x="1235" y="945"/>
                    <a:pt x="1568" y="911"/>
                    <a:pt x="1902" y="811"/>
                  </a:cubicBezTo>
                  <a:cubicBezTo>
                    <a:pt x="1935" y="811"/>
                    <a:pt x="1935" y="778"/>
                    <a:pt x="1969" y="745"/>
                  </a:cubicBezTo>
                  <a:cubicBezTo>
                    <a:pt x="1969" y="711"/>
                    <a:pt x="1935" y="678"/>
                    <a:pt x="1935" y="645"/>
                  </a:cubicBezTo>
                  <a:cubicBezTo>
                    <a:pt x="1819" y="587"/>
                    <a:pt x="89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1"/>
            <p:cNvSpPr/>
            <p:nvPr/>
          </p:nvSpPr>
          <p:spPr>
            <a:xfrm>
              <a:off x="3745350" y="4422775"/>
              <a:ext cx="30875" cy="41725"/>
            </a:xfrm>
            <a:custGeom>
              <a:rect b="b" l="l" r="r" t="t"/>
              <a:pathLst>
                <a:path extrusionOk="0" h="1669" w="1235">
                  <a:moveTo>
                    <a:pt x="434" y="167"/>
                  </a:moveTo>
                  <a:cubicBezTo>
                    <a:pt x="501" y="167"/>
                    <a:pt x="567" y="201"/>
                    <a:pt x="634" y="234"/>
                  </a:cubicBezTo>
                  <a:cubicBezTo>
                    <a:pt x="901" y="467"/>
                    <a:pt x="1001" y="1101"/>
                    <a:pt x="1034" y="1401"/>
                  </a:cubicBezTo>
                  <a:cubicBezTo>
                    <a:pt x="667" y="1135"/>
                    <a:pt x="200" y="501"/>
                    <a:pt x="267" y="267"/>
                  </a:cubicBezTo>
                  <a:cubicBezTo>
                    <a:pt x="267" y="234"/>
                    <a:pt x="267" y="167"/>
                    <a:pt x="401" y="167"/>
                  </a:cubicBezTo>
                  <a:close/>
                  <a:moveTo>
                    <a:pt x="367" y="0"/>
                  </a:moveTo>
                  <a:cubicBezTo>
                    <a:pt x="234" y="0"/>
                    <a:pt x="134" y="101"/>
                    <a:pt x="100" y="234"/>
                  </a:cubicBezTo>
                  <a:cubicBezTo>
                    <a:pt x="0" y="668"/>
                    <a:pt x="701" y="1502"/>
                    <a:pt x="1101" y="1668"/>
                  </a:cubicBezTo>
                  <a:lnTo>
                    <a:pt x="1168" y="1668"/>
                  </a:lnTo>
                  <a:cubicBezTo>
                    <a:pt x="1201" y="1668"/>
                    <a:pt x="1235" y="1635"/>
                    <a:pt x="1235" y="1602"/>
                  </a:cubicBezTo>
                  <a:cubicBezTo>
                    <a:pt x="1235" y="1568"/>
                    <a:pt x="1168" y="467"/>
                    <a:pt x="768" y="134"/>
                  </a:cubicBezTo>
                  <a:cubicBezTo>
                    <a:pt x="667" y="34"/>
                    <a:pt x="501" y="0"/>
                    <a:pt x="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1"/>
            <p:cNvSpPr/>
            <p:nvPr/>
          </p:nvSpPr>
          <p:spPr>
            <a:xfrm>
              <a:off x="2911400" y="4412950"/>
              <a:ext cx="309425" cy="145525"/>
            </a:xfrm>
            <a:custGeom>
              <a:rect b="b" l="l" r="r" t="t"/>
              <a:pathLst>
                <a:path extrusionOk="0" h="5821" w="12377">
                  <a:moveTo>
                    <a:pt x="1128" y="0"/>
                  </a:moveTo>
                  <a:cubicBezTo>
                    <a:pt x="563" y="0"/>
                    <a:pt x="1" y="1227"/>
                    <a:pt x="1202" y="2028"/>
                  </a:cubicBezTo>
                  <a:cubicBezTo>
                    <a:pt x="2503" y="2929"/>
                    <a:pt x="6039" y="4196"/>
                    <a:pt x="7140" y="4496"/>
                  </a:cubicBezTo>
                  <a:cubicBezTo>
                    <a:pt x="8908" y="4997"/>
                    <a:pt x="9908" y="5397"/>
                    <a:pt x="11309" y="5797"/>
                  </a:cubicBezTo>
                  <a:cubicBezTo>
                    <a:pt x="11362" y="5813"/>
                    <a:pt x="11416" y="5821"/>
                    <a:pt x="11469" y="5821"/>
                  </a:cubicBezTo>
                  <a:cubicBezTo>
                    <a:pt x="11751" y="5821"/>
                    <a:pt x="12015" y="5611"/>
                    <a:pt x="12043" y="5330"/>
                  </a:cubicBezTo>
                  <a:lnTo>
                    <a:pt x="12377" y="1961"/>
                  </a:lnTo>
                  <a:cubicBezTo>
                    <a:pt x="12377" y="1794"/>
                    <a:pt x="12277" y="1661"/>
                    <a:pt x="12143" y="1628"/>
                  </a:cubicBezTo>
                  <a:lnTo>
                    <a:pt x="7740" y="393"/>
                  </a:lnTo>
                  <a:cubicBezTo>
                    <a:pt x="7669" y="370"/>
                    <a:pt x="7594" y="359"/>
                    <a:pt x="7518" y="359"/>
                  </a:cubicBezTo>
                  <a:cubicBezTo>
                    <a:pt x="7379" y="359"/>
                    <a:pt x="7235" y="396"/>
                    <a:pt x="7106" y="460"/>
                  </a:cubicBezTo>
                  <a:cubicBezTo>
                    <a:pt x="6586" y="705"/>
                    <a:pt x="5896" y="873"/>
                    <a:pt x="5035" y="873"/>
                  </a:cubicBezTo>
                  <a:cubicBezTo>
                    <a:pt x="4020" y="873"/>
                    <a:pt x="2766" y="640"/>
                    <a:pt x="1269" y="27"/>
                  </a:cubicBezTo>
                  <a:cubicBezTo>
                    <a:pt x="1223" y="9"/>
                    <a:pt x="1176" y="0"/>
                    <a:pt x="1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1"/>
            <p:cNvSpPr/>
            <p:nvPr/>
          </p:nvSpPr>
          <p:spPr>
            <a:xfrm>
              <a:off x="3052350" y="4402600"/>
              <a:ext cx="45050" cy="30200"/>
            </a:xfrm>
            <a:custGeom>
              <a:rect b="b" l="l" r="r" t="t"/>
              <a:pathLst>
                <a:path extrusionOk="0" h="1208" w="1802">
                  <a:moveTo>
                    <a:pt x="357" y="172"/>
                  </a:moveTo>
                  <a:cubicBezTo>
                    <a:pt x="601" y="172"/>
                    <a:pt x="1114" y="653"/>
                    <a:pt x="1502" y="1041"/>
                  </a:cubicBezTo>
                  <a:cubicBezTo>
                    <a:pt x="834" y="974"/>
                    <a:pt x="367" y="807"/>
                    <a:pt x="234" y="607"/>
                  </a:cubicBezTo>
                  <a:cubicBezTo>
                    <a:pt x="201" y="507"/>
                    <a:pt x="201" y="374"/>
                    <a:pt x="234" y="274"/>
                  </a:cubicBezTo>
                  <a:cubicBezTo>
                    <a:pt x="267" y="207"/>
                    <a:pt x="301" y="207"/>
                    <a:pt x="334" y="174"/>
                  </a:cubicBezTo>
                  <a:cubicBezTo>
                    <a:pt x="342" y="173"/>
                    <a:pt x="349" y="172"/>
                    <a:pt x="357" y="172"/>
                  </a:cubicBezTo>
                  <a:close/>
                  <a:moveTo>
                    <a:pt x="368" y="0"/>
                  </a:moveTo>
                  <a:cubicBezTo>
                    <a:pt x="345" y="0"/>
                    <a:pt x="322" y="2"/>
                    <a:pt x="301" y="7"/>
                  </a:cubicBezTo>
                  <a:cubicBezTo>
                    <a:pt x="201" y="40"/>
                    <a:pt x="101" y="107"/>
                    <a:pt x="67" y="207"/>
                  </a:cubicBezTo>
                  <a:cubicBezTo>
                    <a:pt x="1" y="374"/>
                    <a:pt x="1" y="541"/>
                    <a:pt x="101" y="707"/>
                  </a:cubicBezTo>
                  <a:cubicBezTo>
                    <a:pt x="267" y="874"/>
                    <a:pt x="468" y="1008"/>
                    <a:pt x="734" y="1074"/>
                  </a:cubicBezTo>
                  <a:cubicBezTo>
                    <a:pt x="1035" y="1141"/>
                    <a:pt x="1368" y="1208"/>
                    <a:pt x="1702" y="1208"/>
                  </a:cubicBezTo>
                  <a:cubicBezTo>
                    <a:pt x="1735" y="1208"/>
                    <a:pt x="1768" y="1208"/>
                    <a:pt x="1802" y="1174"/>
                  </a:cubicBezTo>
                  <a:cubicBezTo>
                    <a:pt x="1802" y="1141"/>
                    <a:pt x="1802" y="1108"/>
                    <a:pt x="1802" y="1074"/>
                  </a:cubicBezTo>
                  <a:cubicBezTo>
                    <a:pt x="1706" y="947"/>
                    <a:pt x="852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1"/>
            <p:cNvSpPr/>
            <p:nvPr/>
          </p:nvSpPr>
          <p:spPr>
            <a:xfrm>
              <a:off x="3074025" y="4386700"/>
              <a:ext cx="30050" cy="46100"/>
            </a:xfrm>
            <a:custGeom>
              <a:rect b="b" l="l" r="r" t="t"/>
              <a:pathLst>
                <a:path extrusionOk="0" h="1844" w="1202">
                  <a:moveTo>
                    <a:pt x="466" y="200"/>
                  </a:moveTo>
                  <a:cubicBezTo>
                    <a:pt x="485" y="200"/>
                    <a:pt x="508" y="203"/>
                    <a:pt x="535" y="209"/>
                  </a:cubicBezTo>
                  <a:lnTo>
                    <a:pt x="568" y="209"/>
                  </a:lnTo>
                  <a:cubicBezTo>
                    <a:pt x="635" y="209"/>
                    <a:pt x="701" y="276"/>
                    <a:pt x="735" y="343"/>
                  </a:cubicBezTo>
                  <a:cubicBezTo>
                    <a:pt x="935" y="610"/>
                    <a:pt x="835" y="1243"/>
                    <a:pt x="801" y="1577"/>
                  </a:cubicBezTo>
                  <a:cubicBezTo>
                    <a:pt x="501" y="1210"/>
                    <a:pt x="234" y="476"/>
                    <a:pt x="368" y="243"/>
                  </a:cubicBezTo>
                  <a:cubicBezTo>
                    <a:pt x="368" y="243"/>
                    <a:pt x="389" y="200"/>
                    <a:pt x="466" y="200"/>
                  </a:cubicBezTo>
                  <a:close/>
                  <a:moveTo>
                    <a:pt x="495" y="0"/>
                  </a:moveTo>
                  <a:cubicBezTo>
                    <a:pt x="379" y="0"/>
                    <a:pt x="256" y="60"/>
                    <a:pt x="201" y="143"/>
                  </a:cubicBezTo>
                  <a:cubicBezTo>
                    <a:pt x="1" y="543"/>
                    <a:pt x="468" y="1510"/>
                    <a:pt x="768" y="1810"/>
                  </a:cubicBezTo>
                  <a:cubicBezTo>
                    <a:pt x="801" y="1844"/>
                    <a:pt x="801" y="1844"/>
                    <a:pt x="801" y="1844"/>
                  </a:cubicBezTo>
                  <a:lnTo>
                    <a:pt x="868" y="1844"/>
                  </a:lnTo>
                  <a:cubicBezTo>
                    <a:pt x="901" y="1844"/>
                    <a:pt x="935" y="1810"/>
                    <a:pt x="935" y="1777"/>
                  </a:cubicBezTo>
                  <a:cubicBezTo>
                    <a:pt x="935" y="1744"/>
                    <a:pt x="1202" y="676"/>
                    <a:pt x="868" y="209"/>
                  </a:cubicBezTo>
                  <a:cubicBezTo>
                    <a:pt x="801" y="109"/>
                    <a:pt x="701" y="42"/>
                    <a:pt x="568" y="9"/>
                  </a:cubicBezTo>
                  <a:cubicBezTo>
                    <a:pt x="544" y="3"/>
                    <a:pt x="520" y="0"/>
                    <a:pt x="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1"/>
            <p:cNvSpPr/>
            <p:nvPr/>
          </p:nvSpPr>
          <p:spPr>
            <a:xfrm>
              <a:off x="3673625" y="1527250"/>
              <a:ext cx="343600" cy="1540850"/>
            </a:xfrm>
            <a:custGeom>
              <a:rect b="b" l="l" r="r" t="t"/>
              <a:pathLst>
                <a:path extrusionOk="0" h="61634" w="13744">
                  <a:moveTo>
                    <a:pt x="5420" y="1"/>
                  </a:moveTo>
                  <a:cubicBezTo>
                    <a:pt x="5243" y="1"/>
                    <a:pt x="5104" y="156"/>
                    <a:pt x="5104" y="339"/>
                  </a:cubicBezTo>
                  <a:cubicBezTo>
                    <a:pt x="5271" y="2574"/>
                    <a:pt x="1769" y="6577"/>
                    <a:pt x="935" y="18619"/>
                  </a:cubicBezTo>
                  <a:cubicBezTo>
                    <a:pt x="468" y="25924"/>
                    <a:pt x="1" y="48773"/>
                    <a:pt x="334" y="60649"/>
                  </a:cubicBezTo>
                  <a:cubicBezTo>
                    <a:pt x="334" y="61210"/>
                    <a:pt x="806" y="61629"/>
                    <a:pt x="1333" y="61629"/>
                  </a:cubicBezTo>
                  <a:cubicBezTo>
                    <a:pt x="1433" y="61629"/>
                    <a:pt x="1534" y="61614"/>
                    <a:pt x="1635" y="61583"/>
                  </a:cubicBezTo>
                  <a:cubicBezTo>
                    <a:pt x="2818" y="61257"/>
                    <a:pt x="3880" y="61146"/>
                    <a:pt x="4833" y="61146"/>
                  </a:cubicBezTo>
                  <a:cubicBezTo>
                    <a:pt x="6835" y="61146"/>
                    <a:pt x="8356" y="61633"/>
                    <a:pt x="9494" y="61633"/>
                  </a:cubicBezTo>
                  <a:cubicBezTo>
                    <a:pt x="10642" y="61633"/>
                    <a:pt x="11402" y="61138"/>
                    <a:pt x="11876" y="59148"/>
                  </a:cubicBezTo>
                  <a:cubicBezTo>
                    <a:pt x="11809" y="53243"/>
                    <a:pt x="10041" y="32128"/>
                    <a:pt x="10508" y="27125"/>
                  </a:cubicBezTo>
                  <a:cubicBezTo>
                    <a:pt x="10942" y="22121"/>
                    <a:pt x="12876" y="8511"/>
                    <a:pt x="13343" y="4875"/>
                  </a:cubicBezTo>
                  <a:cubicBezTo>
                    <a:pt x="13744" y="1740"/>
                    <a:pt x="7172" y="305"/>
                    <a:pt x="5471" y="5"/>
                  </a:cubicBezTo>
                  <a:cubicBezTo>
                    <a:pt x="5454" y="2"/>
                    <a:pt x="5437" y="1"/>
                    <a:pt x="5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1"/>
            <p:cNvSpPr/>
            <p:nvPr/>
          </p:nvSpPr>
          <p:spPr>
            <a:xfrm>
              <a:off x="3674450" y="1527250"/>
              <a:ext cx="343600" cy="1540850"/>
            </a:xfrm>
            <a:custGeom>
              <a:rect b="b" l="l" r="r" t="t"/>
              <a:pathLst>
                <a:path extrusionOk="0" h="61634" w="13744">
                  <a:moveTo>
                    <a:pt x="5420" y="1"/>
                  </a:moveTo>
                  <a:cubicBezTo>
                    <a:pt x="5243" y="1"/>
                    <a:pt x="5104" y="156"/>
                    <a:pt x="5104" y="339"/>
                  </a:cubicBezTo>
                  <a:cubicBezTo>
                    <a:pt x="5271" y="2574"/>
                    <a:pt x="1769" y="6577"/>
                    <a:pt x="935" y="18619"/>
                  </a:cubicBezTo>
                  <a:cubicBezTo>
                    <a:pt x="468" y="25924"/>
                    <a:pt x="1" y="48773"/>
                    <a:pt x="334" y="60649"/>
                  </a:cubicBezTo>
                  <a:cubicBezTo>
                    <a:pt x="334" y="61210"/>
                    <a:pt x="806" y="61629"/>
                    <a:pt x="1333" y="61629"/>
                  </a:cubicBezTo>
                  <a:cubicBezTo>
                    <a:pt x="1433" y="61629"/>
                    <a:pt x="1534" y="61614"/>
                    <a:pt x="1635" y="61583"/>
                  </a:cubicBezTo>
                  <a:cubicBezTo>
                    <a:pt x="2818" y="61257"/>
                    <a:pt x="3880" y="61146"/>
                    <a:pt x="4833" y="61146"/>
                  </a:cubicBezTo>
                  <a:cubicBezTo>
                    <a:pt x="6835" y="61146"/>
                    <a:pt x="8356" y="61633"/>
                    <a:pt x="9494" y="61633"/>
                  </a:cubicBezTo>
                  <a:cubicBezTo>
                    <a:pt x="10642" y="61633"/>
                    <a:pt x="11402" y="61138"/>
                    <a:pt x="11876" y="59148"/>
                  </a:cubicBezTo>
                  <a:cubicBezTo>
                    <a:pt x="11809" y="53243"/>
                    <a:pt x="10041" y="32128"/>
                    <a:pt x="10508" y="27125"/>
                  </a:cubicBezTo>
                  <a:cubicBezTo>
                    <a:pt x="10942" y="22121"/>
                    <a:pt x="12876" y="8511"/>
                    <a:pt x="13343" y="4875"/>
                  </a:cubicBezTo>
                  <a:cubicBezTo>
                    <a:pt x="13744" y="1740"/>
                    <a:pt x="7172" y="305"/>
                    <a:pt x="5471" y="5"/>
                  </a:cubicBezTo>
                  <a:cubicBezTo>
                    <a:pt x="5454" y="2"/>
                    <a:pt x="5437" y="1"/>
                    <a:pt x="5420" y="1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1"/>
            <p:cNvSpPr/>
            <p:nvPr/>
          </p:nvSpPr>
          <p:spPr>
            <a:xfrm>
              <a:off x="3902125" y="1782550"/>
              <a:ext cx="71750" cy="324425"/>
            </a:xfrm>
            <a:custGeom>
              <a:rect b="b" l="l" r="r" t="t"/>
              <a:pathLst>
                <a:path extrusionOk="0" h="12977" w="2870">
                  <a:moveTo>
                    <a:pt x="367" y="1"/>
                  </a:moveTo>
                  <a:cubicBezTo>
                    <a:pt x="101" y="1869"/>
                    <a:pt x="0" y="9374"/>
                    <a:pt x="1802" y="12977"/>
                  </a:cubicBezTo>
                  <a:cubicBezTo>
                    <a:pt x="2102" y="10475"/>
                    <a:pt x="2469" y="7506"/>
                    <a:pt x="2869" y="4637"/>
                  </a:cubicBezTo>
                  <a:lnTo>
                    <a:pt x="3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1"/>
            <p:cNvSpPr/>
            <p:nvPr/>
          </p:nvSpPr>
          <p:spPr>
            <a:xfrm>
              <a:off x="3886275" y="2594800"/>
              <a:ext cx="132625" cy="165325"/>
            </a:xfrm>
            <a:custGeom>
              <a:rect b="b" l="l" r="r" t="t"/>
              <a:pathLst>
                <a:path extrusionOk="0" h="6613" w="5305">
                  <a:moveTo>
                    <a:pt x="3570" y="0"/>
                  </a:moveTo>
                  <a:lnTo>
                    <a:pt x="1802" y="201"/>
                  </a:lnTo>
                  <a:lnTo>
                    <a:pt x="234" y="3003"/>
                  </a:lnTo>
                  <a:cubicBezTo>
                    <a:pt x="34" y="3336"/>
                    <a:pt x="1" y="3703"/>
                    <a:pt x="134" y="4037"/>
                  </a:cubicBezTo>
                  <a:lnTo>
                    <a:pt x="701" y="5738"/>
                  </a:lnTo>
                  <a:cubicBezTo>
                    <a:pt x="841" y="6268"/>
                    <a:pt x="1308" y="6612"/>
                    <a:pt x="1828" y="6612"/>
                  </a:cubicBezTo>
                  <a:cubicBezTo>
                    <a:pt x="1929" y="6612"/>
                    <a:pt x="2032" y="6599"/>
                    <a:pt x="2136" y="6572"/>
                  </a:cubicBezTo>
                  <a:lnTo>
                    <a:pt x="2936" y="6405"/>
                  </a:lnTo>
                  <a:cubicBezTo>
                    <a:pt x="3537" y="6305"/>
                    <a:pt x="3970" y="5771"/>
                    <a:pt x="3937" y="5137"/>
                  </a:cubicBezTo>
                  <a:lnTo>
                    <a:pt x="3870" y="3603"/>
                  </a:lnTo>
                  <a:cubicBezTo>
                    <a:pt x="3870" y="3603"/>
                    <a:pt x="5304" y="367"/>
                    <a:pt x="3570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1"/>
            <p:cNvSpPr/>
            <p:nvPr/>
          </p:nvSpPr>
          <p:spPr>
            <a:xfrm>
              <a:off x="3834575" y="1614100"/>
              <a:ext cx="304400" cy="1047450"/>
            </a:xfrm>
            <a:custGeom>
              <a:rect b="b" l="l" r="r" t="t"/>
              <a:pathLst>
                <a:path extrusionOk="0" h="41898" w="12176">
                  <a:moveTo>
                    <a:pt x="6605" y="0"/>
                  </a:moveTo>
                  <a:lnTo>
                    <a:pt x="1" y="2469"/>
                  </a:lnTo>
                  <a:cubicBezTo>
                    <a:pt x="1201" y="5571"/>
                    <a:pt x="2402" y="8807"/>
                    <a:pt x="3470" y="11976"/>
                  </a:cubicBezTo>
                  <a:cubicBezTo>
                    <a:pt x="4003" y="13577"/>
                    <a:pt x="4537" y="15178"/>
                    <a:pt x="4971" y="16746"/>
                  </a:cubicBezTo>
                  <a:cubicBezTo>
                    <a:pt x="5171" y="17546"/>
                    <a:pt x="5371" y="18314"/>
                    <a:pt x="5571" y="19081"/>
                  </a:cubicBezTo>
                  <a:cubicBezTo>
                    <a:pt x="5638" y="19448"/>
                    <a:pt x="5705" y="19848"/>
                    <a:pt x="5771" y="20182"/>
                  </a:cubicBezTo>
                  <a:cubicBezTo>
                    <a:pt x="5805" y="20348"/>
                    <a:pt x="5838" y="20548"/>
                    <a:pt x="5838" y="20682"/>
                  </a:cubicBezTo>
                  <a:lnTo>
                    <a:pt x="5871" y="20915"/>
                  </a:lnTo>
                  <a:lnTo>
                    <a:pt x="5871" y="21082"/>
                  </a:lnTo>
                  <a:cubicBezTo>
                    <a:pt x="5905" y="21349"/>
                    <a:pt x="5871" y="21649"/>
                    <a:pt x="5838" y="21916"/>
                  </a:cubicBezTo>
                  <a:cubicBezTo>
                    <a:pt x="5805" y="22250"/>
                    <a:pt x="5771" y="22650"/>
                    <a:pt x="5705" y="23050"/>
                  </a:cubicBezTo>
                  <a:cubicBezTo>
                    <a:pt x="5605" y="23817"/>
                    <a:pt x="5438" y="24618"/>
                    <a:pt x="5271" y="25452"/>
                  </a:cubicBezTo>
                  <a:cubicBezTo>
                    <a:pt x="4971" y="27086"/>
                    <a:pt x="4604" y="28721"/>
                    <a:pt x="4204" y="30389"/>
                  </a:cubicBezTo>
                  <a:cubicBezTo>
                    <a:pt x="3436" y="33691"/>
                    <a:pt x="2569" y="36994"/>
                    <a:pt x="1635" y="40263"/>
                  </a:cubicBezTo>
                  <a:lnTo>
                    <a:pt x="7673" y="41897"/>
                  </a:lnTo>
                  <a:lnTo>
                    <a:pt x="8940" y="36860"/>
                  </a:lnTo>
                  <a:cubicBezTo>
                    <a:pt x="9341" y="35159"/>
                    <a:pt x="9774" y="33491"/>
                    <a:pt x="10174" y="31790"/>
                  </a:cubicBezTo>
                  <a:cubicBezTo>
                    <a:pt x="10608" y="30089"/>
                    <a:pt x="10975" y="28421"/>
                    <a:pt x="11342" y="26686"/>
                  </a:cubicBezTo>
                  <a:cubicBezTo>
                    <a:pt x="11542" y="25819"/>
                    <a:pt x="11709" y="24918"/>
                    <a:pt x="11842" y="24018"/>
                  </a:cubicBezTo>
                  <a:cubicBezTo>
                    <a:pt x="11942" y="23551"/>
                    <a:pt x="12009" y="23117"/>
                    <a:pt x="12076" y="22583"/>
                  </a:cubicBezTo>
                  <a:lnTo>
                    <a:pt x="12109" y="22216"/>
                  </a:lnTo>
                  <a:lnTo>
                    <a:pt x="12143" y="21816"/>
                  </a:lnTo>
                  <a:cubicBezTo>
                    <a:pt x="12176" y="21683"/>
                    <a:pt x="12176" y="21516"/>
                    <a:pt x="12176" y="21349"/>
                  </a:cubicBezTo>
                  <a:cubicBezTo>
                    <a:pt x="12176" y="21182"/>
                    <a:pt x="12176" y="21049"/>
                    <a:pt x="12176" y="20882"/>
                  </a:cubicBezTo>
                  <a:lnTo>
                    <a:pt x="12143" y="20415"/>
                  </a:lnTo>
                  <a:lnTo>
                    <a:pt x="12109" y="19981"/>
                  </a:lnTo>
                  <a:cubicBezTo>
                    <a:pt x="12076" y="19715"/>
                    <a:pt x="12042" y="19448"/>
                    <a:pt x="12009" y="19214"/>
                  </a:cubicBezTo>
                  <a:cubicBezTo>
                    <a:pt x="11942" y="18714"/>
                    <a:pt x="11842" y="18247"/>
                    <a:pt x="11776" y="17780"/>
                  </a:cubicBezTo>
                  <a:cubicBezTo>
                    <a:pt x="11575" y="16846"/>
                    <a:pt x="11375" y="15979"/>
                    <a:pt x="11175" y="15111"/>
                  </a:cubicBezTo>
                  <a:cubicBezTo>
                    <a:pt x="10708" y="13377"/>
                    <a:pt x="10241" y="11642"/>
                    <a:pt x="9774" y="9974"/>
                  </a:cubicBezTo>
                  <a:cubicBezTo>
                    <a:pt x="9274" y="8306"/>
                    <a:pt x="8740" y="6638"/>
                    <a:pt x="8206" y="4971"/>
                  </a:cubicBezTo>
                  <a:cubicBezTo>
                    <a:pt x="7706" y="3303"/>
                    <a:pt x="7172" y="1668"/>
                    <a:pt x="6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1"/>
            <p:cNvSpPr/>
            <p:nvPr/>
          </p:nvSpPr>
          <p:spPr>
            <a:xfrm>
              <a:off x="3834375" y="1614100"/>
              <a:ext cx="304400" cy="1047450"/>
            </a:xfrm>
            <a:custGeom>
              <a:rect b="b" l="l" r="r" t="t"/>
              <a:pathLst>
                <a:path extrusionOk="0" h="41898" w="12176">
                  <a:moveTo>
                    <a:pt x="6605" y="0"/>
                  </a:moveTo>
                  <a:lnTo>
                    <a:pt x="1" y="2469"/>
                  </a:lnTo>
                  <a:cubicBezTo>
                    <a:pt x="1201" y="5571"/>
                    <a:pt x="2402" y="8807"/>
                    <a:pt x="3470" y="11976"/>
                  </a:cubicBezTo>
                  <a:cubicBezTo>
                    <a:pt x="4003" y="13577"/>
                    <a:pt x="4537" y="15178"/>
                    <a:pt x="4971" y="16746"/>
                  </a:cubicBezTo>
                  <a:cubicBezTo>
                    <a:pt x="5171" y="17546"/>
                    <a:pt x="5371" y="18314"/>
                    <a:pt x="5571" y="19081"/>
                  </a:cubicBezTo>
                  <a:cubicBezTo>
                    <a:pt x="5638" y="19448"/>
                    <a:pt x="5705" y="19848"/>
                    <a:pt x="5771" y="20182"/>
                  </a:cubicBezTo>
                  <a:cubicBezTo>
                    <a:pt x="5805" y="20348"/>
                    <a:pt x="5838" y="20548"/>
                    <a:pt x="5838" y="20682"/>
                  </a:cubicBezTo>
                  <a:lnTo>
                    <a:pt x="5871" y="20915"/>
                  </a:lnTo>
                  <a:lnTo>
                    <a:pt x="5871" y="21082"/>
                  </a:lnTo>
                  <a:cubicBezTo>
                    <a:pt x="5905" y="21349"/>
                    <a:pt x="5871" y="21649"/>
                    <a:pt x="5838" y="21916"/>
                  </a:cubicBezTo>
                  <a:cubicBezTo>
                    <a:pt x="5805" y="22250"/>
                    <a:pt x="5771" y="22650"/>
                    <a:pt x="5705" y="23050"/>
                  </a:cubicBezTo>
                  <a:cubicBezTo>
                    <a:pt x="5605" y="23817"/>
                    <a:pt x="5438" y="24618"/>
                    <a:pt x="5271" y="25452"/>
                  </a:cubicBezTo>
                  <a:cubicBezTo>
                    <a:pt x="4971" y="27086"/>
                    <a:pt x="4604" y="28721"/>
                    <a:pt x="4204" y="30389"/>
                  </a:cubicBezTo>
                  <a:cubicBezTo>
                    <a:pt x="3436" y="33691"/>
                    <a:pt x="2569" y="36994"/>
                    <a:pt x="1635" y="40263"/>
                  </a:cubicBezTo>
                  <a:lnTo>
                    <a:pt x="7673" y="41897"/>
                  </a:lnTo>
                  <a:lnTo>
                    <a:pt x="8940" y="36860"/>
                  </a:lnTo>
                  <a:cubicBezTo>
                    <a:pt x="9341" y="35159"/>
                    <a:pt x="9774" y="33491"/>
                    <a:pt x="10174" y="31790"/>
                  </a:cubicBezTo>
                  <a:cubicBezTo>
                    <a:pt x="10608" y="30089"/>
                    <a:pt x="10975" y="28421"/>
                    <a:pt x="11342" y="26686"/>
                  </a:cubicBezTo>
                  <a:cubicBezTo>
                    <a:pt x="11542" y="25819"/>
                    <a:pt x="11709" y="24918"/>
                    <a:pt x="11842" y="24018"/>
                  </a:cubicBezTo>
                  <a:cubicBezTo>
                    <a:pt x="11942" y="23551"/>
                    <a:pt x="12009" y="23117"/>
                    <a:pt x="12076" y="22583"/>
                  </a:cubicBezTo>
                  <a:lnTo>
                    <a:pt x="12109" y="22216"/>
                  </a:lnTo>
                  <a:lnTo>
                    <a:pt x="12143" y="21816"/>
                  </a:lnTo>
                  <a:cubicBezTo>
                    <a:pt x="12176" y="21683"/>
                    <a:pt x="12176" y="21516"/>
                    <a:pt x="12176" y="21349"/>
                  </a:cubicBezTo>
                  <a:cubicBezTo>
                    <a:pt x="12176" y="21182"/>
                    <a:pt x="12176" y="21049"/>
                    <a:pt x="12176" y="20882"/>
                  </a:cubicBezTo>
                  <a:lnTo>
                    <a:pt x="12143" y="20415"/>
                  </a:lnTo>
                  <a:lnTo>
                    <a:pt x="12109" y="19981"/>
                  </a:lnTo>
                  <a:cubicBezTo>
                    <a:pt x="12076" y="19715"/>
                    <a:pt x="12042" y="19448"/>
                    <a:pt x="12009" y="19214"/>
                  </a:cubicBezTo>
                  <a:cubicBezTo>
                    <a:pt x="11942" y="18714"/>
                    <a:pt x="11842" y="18247"/>
                    <a:pt x="11776" y="17780"/>
                  </a:cubicBezTo>
                  <a:cubicBezTo>
                    <a:pt x="11575" y="16846"/>
                    <a:pt x="11375" y="15979"/>
                    <a:pt x="11175" y="15111"/>
                  </a:cubicBezTo>
                  <a:cubicBezTo>
                    <a:pt x="10708" y="13377"/>
                    <a:pt x="10241" y="11642"/>
                    <a:pt x="9774" y="9974"/>
                  </a:cubicBezTo>
                  <a:cubicBezTo>
                    <a:pt x="9274" y="8306"/>
                    <a:pt x="8740" y="6638"/>
                    <a:pt x="8206" y="4971"/>
                  </a:cubicBezTo>
                  <a:cubicBezTo>
                    <a:pt x="7706" y="3303"/>
                    <a:pt x="7172" y="1668"/>
                    <a:pt x="6605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1"/>
            <p:cNvSpPr/>
            <p:nvPr/>
          </p:nvSpPr>
          <p:spPr>
            <a:xfrm>
              <a:off x="3255825" y="1519875"/>
              <a:ext cx="367800" cy="1535025"/>
            </a:xfrm>
            <a:custGeom>
              <a:rect b="b" l="l" r="r" t="t"/>
              <a:pathLst>
                <a:path extrusionOk="0" h="61401" w="14712">
                  <a:moveTo>
                    <a:pt x="14077" y="0"/>
                  </a:moveTo>
                  <a:cubicBezTo>
                    <a:pt x="12343" y="33"/>
                    <a:pt x="9107" y="600"/>
                    <a:pt x="7606" y="1835"/>
                  </a:cubicBezTo>
                  <a:cubicBezTo>
                    <a:pt x="4804" y="4036"/>
                    <a:pt x="3403" y="20715"/>
                    <a:pt x="3770" y="29021"/>
                  </a:cubicBezTo>
                  <a:cubicBezTo>
                    <a:pt x="1302" y="38394"/>
                    <a:pt x="1" y="58308"/>
                    <a:pt x="334" y="60377"/>
                  </a:cubicBezTo>
                  <a:cubicBezTo>
                    <a:pt x="480" y="61206"/>
                    <a:pt x="943" y="61401"/>
                    <a:pt x="1666" y="61401"/>
                  </a:cubicBezTo>
                  <a:cubicBezTo>
                    <a:pt x="2303" y="61401"/>
                    <a:pt x="3143" y="61249"/>
                    <a:pt x="4144" y="61249"/>
                  </a:cubicBezTo>
                  <a:cubicBezTo>
                    <a:pt x="4609" y="61249"/>
                    <a:pt x="5108" y="61282"/>
                    <a:pt x="5638" y="61377"/>
                  </a:cubicBezTo>
                  <a:cubicBezTo>
                    <a:pt x="5690" y="61388"/>
                    <a:pt x="5742" y="61393"/>
                    <a:pt x="5794" y="61393"/>
                  </a:cubicBezTo>
                  <a:cubicBezTo>
                    <a:pt x="6237" y="61393"/>
                    <a:pt x="6639" y="61022"/>
                    <a:pt x="6639" y="60543"/>
                  </a:cubicBezTo>
                  <a:cubicBezTo>
                    <a:pt x="7206" y="45466"/>
                    <a:pt x="10241" y="14677"/>
                    <a:pt x="11642" y="8573"/>
                  </a:cubicBezTo>
                  <a:cubicBezTo>
                    <a:pt x="12810" y="3503"/>
                    <a:pt x="13444" y="1935"/>
                    <a:pt x="14444" y="767"/>
                  </a:cubicBezTo>
                  <a:cubicBezTo>
                    <a:pt x="14711" y="467"/>
                    <a:pt x="14478" y="0"/>
                    <a:pt x="140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1"/>
            <p:cNvSpPr/>
            <p:nvPr/>
          </p:nvSpPr>
          <p:spPr>
            <a:xfrm>
              <a:off x="3254800" y="1519863"/>
              <a:ext cx="367800" cy="1535025"/>
            </a:xfrm>
            <a:custGeom>
              <a:rect b="b" l="l" r="r" t="t"/>
              <a:pathLst>
                <a:path extrusionOk="0" h="61401" w="14712">
                  <a:moveTo>
                    <a:pt x="14077" y="0"/>
                  </a:moveTo>
                  <a:cubicBezTo>
                    <a:pt x="12343" y="33"/>
                    <a:pt x="9107" y="600"/>
                    <a:pt x="7606" y="1835"/>
                  </a:cubicBezTo>
                  <a:cubicBezTo>
                    <a:pt x="4804" y="4036"/>
                    <a:pt x="3403" y="20715"/>
                    <a:pt x="3770" y="29021"/>
                  </a:cubicBezTo>
                  <a:cubicBezTo>
                    <a:pt x="1302" y="38394"/>
                    <a:pt x="1" y="58308"/>
                    <a:pt x="334" y="60377"/>
                  </a:cubicBezTo>
                  <a:cubicBezTo>
                    <a:pt x="480" y="61206"/>
                    <a:pt x="943" y="61401"/>
                    <a:pt x="1666" y="61401"/>
                  </a:cubicBezTo>
                  <a:cubicBezTo>
                    <a:pt x="2303" y="61401"/>
                    <a:pt x="3143" y="61249"/>
                    <a:pt x="4144" y="61249"/>
                  </a:cubicBezTo>
                  <a:cubicBezTo>
                    <a:pt x="4609" y="61249"/>
                    <a:pt x="5108" y="61282"/>
                    <a:pt x="5638" y="61377"/>
                  </a:cubicBezTo>
                  <a:cubicBezTo>
                    <a:pt x="5690" y="61388"/>
                    <a:pt x="5742" y="61393"/>
                    <a:pt x="5794" y="61393"/>
                  </a:cubicBezTo>
                  <a:cubicBezTo>
                    <a:pt x="6237" y="61393"/>
                    <a:pt x="6639" y="61022"/>
                    <a:pt x="6639" y="60543"/>
                  </a:cubicBezTo>
                  <a:cubicBezTo>
                    <a:pt x="7206" y="45466"/>
                    <a:pt x="10241" y="14677"/>
                    <a:pt x="11642" y="8573"/>
                  </a:cubicBezTo>
                  <a:cubicBezTo>
                    <a:pt x="12810" y="3503"/>
                    <a:pt x="13444" y="1935"/>
                    <a:pt x="14444" y="767"/>
                  </a:cubicBezTo>
                  <a:cubicBezTo>
                    <a:pt x="14711" y="467"/>
                    <a:pt x="14478" y="0"/>
                    <a:pt x="14077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1"/>
            <p:cNvSpPr/>
            <p:nvPr/>
          </p:nvSpPr>
          <p:spPr>
            <a:xfrm>
              <a:off x="3523525" y="1623275"/>
              <a:ext cx="149300" cy="683000"/>
            </a:xfrm>
            <a:custGeom>
              <a:rect b="b" l="l" r="r" t="t"/>
              <a:pathLst>
                <a:path extrusionOk="0" h="27320" w="5972">
                  <a:moveTo>
                    <a:pt x="4971" y="0"/>
                  </a:moveTo>
                  <a:cubicBezTo>
                    <a:pt x="4971" y="0"/>
                    <a:pt x="1368" y="10108"/>
                    <a:pt x="100" y="18580"/>
                  </a:cubicBezTo>
                  <a:cubicBezTo>
                    <a:pt x="0" y="20882"/>
                    <a:pt x="1101" y="25352"/>
                    <a:pt x="2002" y="27320"/>
                  </a:cubicBezTo>
                  <a:cubicBezTo>
                    <a:pt x="3836" y="23250"/>
                    <a:pt x="5004" y="20882"/>
                    <a:pt x="5204" y="18580"/>
                  </a:cubicBezTo>
                  <a:cubicBezTo>
                    <a:pt x="5471" y="15145"/>
                    <a:pt x="5971" y="67"/>
                    <a:pt x="5971" y="67"/>
                  </a:cubicBezTo>
                  <a:lnTo>
                    <a:pt x="497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1"/>
            <p:cNvSpPr/>
            <p:nvPr/>
          </p:nvSpPr>
          <p:spPr>
            <a:xfrm>
              <a:off x="3689475" y="1592400"/>
              <a:ext cx="222675" cy="331100"/>
            </a:xfrm>
            <a:custGeom>
              <a:rect b="b" l="l" r="r" t="t"/>
              <a:pathLst>
                <a:path extrusionOk="0" h="13244" w="8907">
                  <a:moveTo>
                    <a:pt x="5402" y="0"/>
                  </a:moveTo>
                  <a:cubicBezTo>
                    <a:pt x="4428" y="0"/>
                    <a:pt x="3454" y="534"/>
                    <a:pt x="3036" y="1669"/>
                  </a:cubicBezTo>
                  <a:lnTo>
                    <a:pt x="601" y="7973"/>
                  </a:lnTo>
                  <a:cubicBezTo>
                    <a:pt x="0" y="9441"/>
                    <a:pt x="434" y="11142"/>
                    <a:pt x="1602" y="12243"/>
                  </a:cubicBezTo>
                  <a:lnTo>
                    <a:pt x="2202" y="12744"/>
                  </a:lnTo>
                  <a:cubicBezTo>
                    <a:pt x="2219" y="12777"/>
                    <a:pt x="2260" y="12794"/>
                    <a:pt x="2306" y="12794"/>
                  </a:cubicBezTo>
                  <a:cubicBezTo>
                    <a:pt x="2352" y="12794"/>
                    <a:pt x="2402" y="12777"/>
                    <a:pt x="2435" y="12744"/>
                  </a:cubicBezTo>
                  <a:cubicBezTo>
                    <a:pt x="2469" y="12677"/>
                    <a:pt x="2469" y="12577"/>
                    <a:pt x="2435" y="12510"/>
                  </a:cubicBezTo>
                  <a:lnTo>
                    <a:pt x="1835" y="12010"/>
                  </a:lnTo>
                  <a:cubicBezTo>
                    <a:pt x="734" y="11009"/>
                    <a:pt x="367" y="9441"/>
                    <a:pt x="901" y="8074"/>
                  </a:cubicBezTo>
                  <a:lnTo>
                    <a:pt x="3303" y="1769"/>
                  </a:lnTo>
                  <a:cubicBezTo>
                    <a:pt x="3677" y="781"/>
                    <a:pt x="4535" y="317"/>
                    <a:pt x="5392" y="317"/>
                  </a:cubicBezTo>
                  <a:cubicBezTo>
                    <a:pt x="6443" y="317"/>
                    <a:pt x="7492" y="1016"/>
                    <a:pt x="7639" y="2303"/>
                  </a:cubicBezTo>
                  <a:lnTo>
                    <a:pt x="8373" y="9041"/>
                  </a:lnTo>
                  <a:cubicBezTo>
                    <a:pt x="8540" y="10509"/>
                    <a:pt x="7806" y="11910"/>
                    <a:pt x="6472" y="12577"/>
                  </a:cubicBezTo>
                  <a:lnTo>
                    <a:pt x="5805" y="12944"/>
                  </a:lnTo>
                  <a:cubicBezTo>
                    <a:pt x="5638" y="13010"/>
                    <a:pt x="5704" y="13244"/>
                    <a:pt x="5871" y="13244"/>
                  </a:cubicBezTo>
                  <a:lnTo>
                    <a:pt x="5971" y="13244"/>
                  </a:lnTo>
                  <a:lnTo>
                    <a:pt x="6638" y="12877"/>
                  </a:lnTo>
                  <a:cubicBezTo>
                    <a:pt x="8073" y="12143"/>
                    <a:pt x="8907" y="10609"/>
                    <a:pt x="8740" y="9008"/>
                  </a:cubicBezTo>
                  <a:lnTo>
                    <a:pt x="7973" y="2303"/>
                  </a:lnTo>
                  <a:cubicBezTo>
                    <a:pt x="7807" y="811"/>
                    <a:pt x="6604" y="0"/>
                    <a:pt x="5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1"/>
            <p:cNvSpPr/>
            <p:nvPr/>
          </p:nvSpPr>
          <p:spPr>
            <a:xfrm>
              <a:off x="3751275" y="1623875"/>
              <a:ext cx="140875" cy="63625"/>
            </a:xfrm>
            <a:custGeom>
              <a:rect b="b" l="l" r="r" t="t"/>
              <a:pathLst>
                <a:path extrusionOk="0" h="2545" w="5635">
                  <a:moveTo>
                    <a:pt x="2688" y="1"/>
                  </a:moveTo>
                  <a:cubicBezTo>
                    <a:pt x="1657" y="1"/>
                    <a:pt x="625" y="518"/>
                    <a:pt x="64" y="1611"/>
                  </a:cubicBezTo>
                  <a:cubicBezTo>
                    <a:pt x="0" y="1759"/>
                    <a:pt x="111" y="1866"/>
                    <a:pt x="217" y="1866"/>
                  </a:cubicBezTo>
                  <a:cubicBezTo>
                    <a:pt x="279" y="1866"/>
                    <a:pt x="339" y="1830"/>
                    <a:pt x="364" y="1744"/>
                  </a:cubicBezTo>
                  <a:cubicBezTo>
                    <a:pt x="806" y="683"/>
                    <a:pt x="1847" y="325"/>
                    <a:pt x="2727" y="325"/>
                  </a:cubicBezTo>
                  <a:cubicBezTo>
                    <a:pt x="2844" y="325"/>
                    <a:pt x="2957" y="332"/>
                    <a:pt x="3066" y="343"/>
                  </a:cubicBezTo>
                  <a:cubicBezTo>
                    <a:pt x="4166" y="443"/>
                    <a:pt x="5100" y="1277"/>
                    <a:pt x="5301" y="2378"/>
                  </a:cubicBezTo>
                  <a:cubicBezTo>
                    <a:pt x="5334" y="2478"/>
                    <a:pt x="5401" y="2545"/>
                    <a:pt x="5467" y="2545"/>
                  </a:cubicBezTo>
                  <a:lnTo>
                    <a:pt x="5501" y="2511"/>
                  </a:lnTo>
                  <a:cubicBezTo>
                    <a:pt x="5601" y="2511"/>
                    <a:pt x="5634" y="2445"/>
                    <a:pt x="5634" y="2345"/>
                  </a:cubicBezTo>
                  <a:cubicBezTo>
                    <a:pt x="5281" y="820"/>
                    <a:pt x="3985" y="1"/>
                    <a:pt x="26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1"/>
            <p:cNvSpPr/>
            <p:nvPr/>
          </p:nvSpPr>
          <p:spPr>
            <a:xfrm>
              <a:off x="3802750" y="1521850"/>
              <a:ext cx="36025" cy="78925"/>
            </a:xfrm>
            <a:custGeom>
              <a:rect b="b" l="l" r="r" t="t"/>
              <a:pathLst>
                <a:path extrusionOk="0" h="3157" w="1441">
                  <a:moveTo>
                    <a:pt x="259" y="1"/>
                  </a:moveTo>
                  <a:cubicBezTo>
                    <a:pt x="100" y="1"/>
                    <a:pt x="1" y="235"/>
                    <a:pt x="173" y="321"/>
                  </a:cubicBezTo>
                  <a:cubicBezTo>
                    <a:pt x="940" y="688"/>
                    <a:pt x="1073" y="2189"/>
                    <a:pt x="1007" y="2990"/>
                  </a:cubicBezTo>
                  <a:cubicBezTo>
                    <a:pt x="1007" y="3090"/>
                    <a:pt x="1073" y="3157"/>
                    <a:pt x="1173" y="3157"/>
                  </a:cubicBezTo>
                  <a:cubicBezTo>
                    <a:pt x="1240" y="3157"/>
                    <a:pt x="1307" y="3090"/>
                    <a:pt x="1340" y="3023"/>
                  </a:cubicBezTo>
                  <a:cubicBezTo>
                    <a:pt x="1340" y="2756"/>
                    <a:pt x="1440" y="588"/>
                    <a:pt x="340" y="21"/>
                  </a:cubicBezTo>
                  <a:cubicBezTo>
                    <a:pt x="312" y="7"/>
                    <a:pt x="284" y="1"/>
                    <a:pt x="2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1"/>
            <p:cNvSpPr/>
            <p:nvPr/>
          </p:nvSpPr>
          <p:spPr>
            <a:xfrm>
              <a:off x="3737000" y="1894225"/>
              <a:ext cx="20050" cy="28450"/>
            </a:xfrm>
            <a:custGeom>
              <a:rect b="b" l="l" r="r" t="t"/>
              <a:pathLst>
                <a:path extrusionOk="0" h="1138" w="802">
                  <a:moveTo>
                    <a:pt x="429" y="0"/>
                  </a:moveTo>
                  <a:cubicBezTo>
                    <a:pt x="243" y="0"/>
                    <a:pt x="65" y="223"/>
                    <a:pt x="34" y="504"/>
                  </a:cubicBezTo>
                  <a:cubicBezTo>
                    <a:pt x="1" y="837"/>
                    <a:pt x="134" y="1104"/>
                    <a:pt x="334" y="1138"/>
                  </a:cubicBezTo>
                  <a:cubicBezTo>
                    <a:pt x="534" y="1138"/>
                    <a:pt x="735" y="937"/>
                    <a:pt x="768" y="604"/>
                  </a:cubicBezTo>
                  <a:cubicBezTo>
                    <a:pt x="801" y="304"/>
                    <a:pt x="668" y="37"/>
                    <a:pt x="468" y="3"/>
                  </a:cubicBezTo>
                  <a:cubicBezTo>
                    <a:pt x="455" y="1"/>
                    <a:pt x="442" y="0"/>
                    <a:pt x="4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1"/>
            <p:cNvSpPr/>
            <p:nvPr/>
          </p:nvSpPr>
          <p:spPr>
            <a:xfrm>
              <a:off x="3468475" y="1701550"/>
              <a:ext cx="51725" cy="61950"/>
            </a:xfrm>
            <a:custGeom>
              <a:rect b="b" l="l" r="r" t="t"/>
              <a:pathLst>
                <a:path extrusionOk="0" h="2478" w="2069">
                  <a:moveTo>
                    <a:pt x="1308" y="0"/>
                  </a:moveTo>
                  <a:cubicBezTo>
                    <a:pt x="935" y="0"/>
                    <a:pt x="494" y="374"/>
                    <a:pt x="268" y="939"/>
                  </a:cubicBezTo>
                  <a:cubicBezTo>
                    <a:pt x="1" y="1606"/>
                    <a:pt x="168" y="2273"/>
                    <a:pt x="568" y="2440"/>
                  </a:cubicBezTo>
                  <a:cubicBezTo>
                    <a:pt x="635" y="2466"/>
                    <a:pt x="705" y="2478"/>
                    <a:pt x="776" y="2478"/>
                  </a:cubicBezTo>
                  <a:cubicBezTo>
                    <a:pt x="1169" y="2478"/>
                    <a:pt x="1610" y="2109"/>
                    <a:pt x="1835" y="1573"/>
                  </a:cubicBezTo>
                  <a:cubicBezTo>
                    <a:pt x="2069" y="906"/>
                    <a:pt x="1935" y="205"/>
                    <a:pt x="1502" y="38"/>
                  </a:cubicBezTo>
                  <a:cubicBezTo>
                    <a:pt x="1440" y="13"/>
                    <a:pt x="1375" y="0"/>
                    <a:pt x="1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1"/>
            <p:cNvSpPr/>
            <p:nvPr/>
          </p:nvSpPr>
          <p:spPr>
            <a:xfrm>
              <a:off x="3475150" y="1515750"/>
              <a:ext cx="129425" cy="214300"/>
            </a:xfrm>
            <a:custGeom>
              <a:rect b="b" l="l" r="r" t="t"/>
              <a:pathLst>
                <a:path extrusionOk="0" h="8572" w="5177">
                  <a:moveTo>
                    <a:pt x="4920" y="0"/>
                  </a:moveTo>
                  <a:cubicBezTo>
                    <a:pt x="4893" y="0"/>
                    <a:pt x="4865" y="10"/>
                    <a:pt x="4837" y="32"/>
                  </a:cubicBezTo>
                  <a:cubicBezTo>
                    <a:pt x="2836" y="1266"/>
                    <a:pt x="568" y="5636"/>
                    <a:pt x="34" y="8371"/>
                  </a:cubicBezTo>
                  <a:cubicBezTo>
                    <a:pt x="1" y="8438"/>
                    <a:pt x="67" y="8538"/>
                    <a:pt x="134" y="8571"/>
                  </a:cubicBezTo>
                  <a:lnTo>
                    <a:pt x="201" y="8571"/>
                  </a:lnTo>
                  <a:cubicBezTo>
                    <a:pt x="267" y="8571"/>
                    <a:pt x="334" y="8504"/>
                    <a:pt x="334" y="8438"/>
                  </a:cubicBezTo>
                  <a:cubicBezTo>
                    <a:pt x="868" y="5736"/>
                    <a:pt x="3103" y="1533"/>
                    <a:pt x="5038" y="298"/>
                  </a:cubicBezTo>
                  <a:cubicBezTo>
                    <a:pt x="5177" y="243"/>
                    <a:pt x="5060" y="0"/>
                    <a:pt x="49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1"/>
            <p:cNvSpPr/>
            <p:nvPr/>
          </p:nvSpPr>
          <p:spPr>
            <a:xfrm>
              <a:off x="3483500" y="1710925"/>
              <a:ext cx="47550" cy="53200"/>
            </a:xfrm>
            <a:custGeom>
              <a:rect b="b" l="l" r="r" t="t"/>
              <a:pathLst>
                <a:path extrusionOk="0" h="2128" w="1902">
                  <a:moveTo>
                    <a:pt x="1084" y="1"/>
                  </a:moveTo>
                  <a:cubicBezTo>
                    <a:pt x="726" y="1"/>
                    <a:pt x="337" y="314"/>
                    <a:pt x="167" y="797"/>
                  </a:cubicBezTo>
                  <a:cubicBezTo>
                    <a:pt x="0" y="1398"/>
                    <a:pt x="167" y="1965"/>
                    <a:pt x="601" y="2098"/>
                  </a:cubicBezTo>
                  <a:cubicBezTo>
                    <a:pt x="660" y="2118"/>
                    <a:pt x="722" y="2128"/>
                    <a:pt x="784" y="2128"/>
                  </a:cubicBezTo>
                  <a:cubicBezTo>
                    <a:pt x="1143" y="2128"/>
                    <a:pt x="1531" y="1814"/>
                    <a:pt x="1701" y="1331"/>
                  </a:cubicBezTo>
                  <a:cubicBezTo>
                    <a:pt x="1902" y="731"/>
                    <a:pt x="1701" y="164"/>
                    <a:pt x="1268" y="30"/>
                  </a:cubicBezTo>
                  <a:cubicBezTo>
                    <a:pt x="1208" y="10"/>
                    <a:pt x="1147" y="1"/>
                    <a:pt x="10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1"/>
            <p:cNvSpPr/>
            <p:nvPr/>
          </p:nvSpPr>
          <p:spPr>
            <a:xfrm>
              <a:off x="3491000" y="1707775"/>
              <a:ext cx="42550" cy="64525"/>
            </a:xfrm>
            <a:custGeom>
              <a:rect b="b" l="l" r="r" t="t"/>
              <a:pathLst>
                <a:path extrusionOk="0" h="2581" w="1702">
                  <a:moveTo>
                    <a:pt x="1192" y="0"/>
                  </a:moveTo>
                  <a:cubicBezTo>
                    <a:pt x="897" y="0"/>
                    <a:pt x="503" y="441"/>
                    <a:pt x="267" y="1090"/>
                  </a:cubicBezTo>
                  <a:cubicBezTo>
                    <a:pt x="0" y="1791"/>
                    <a:pt x="67" y="2458"/>
                    <a:pt x="367" y="2558"/>
                  </a:cubicBezTo>
                  <a:cubicBezTo>
                    <a:pt x="406" y="2573"/>
                    <a:pt x="446" y="2581"/>
                    <a:pt x="487" y="2581"/>
                  </a:cubicBezTo>
                  <a:cubicBezTo>
                    <a:pt x="805" y="2581"/>
                    <a:pt x="1199" y="2140"/>
                    <a:pt x="1435" y="1490"/>
                  </a:cubicBezTo>
                  <a:cubicBezTo>
                    <a:pt x="1702" y="790"/>
                    <a:pt x="1635" y="123"/>
                    <a:pt x="1301" y="23"/>
                  </a:cubicBezTo>
                  <a:cubicBezTo>
                    <a:pt x="1267" y="7"/>
                    <a:pt x="1230" y="0"/>
                    <a:pt x="11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1"/>
            <p:cNvSpPr/>
            <p:nvPr/>
          </p:nvSpPr>
          <p:spPr>
            <a:xfrm>
              <a:off x="3826225" y="1905900"/>
              <a:ext cx="20875" cy="27700"/>
            </a:xfrm>
            <a:custGeom>
              <a:rect b="b" l="l" r="r" t="t"/>
              <a:pathLst>
                <a:path extrusionOk="0" h="1108" w="835">
                  <a:moveTo>
                    <a:pt x="430" y="0"/>
                  </a:moveTo>
                  <a:cubicBezTo>
                    <a:pt x="243" y="0"/>
                    <a:pt x="66" y="223"/>
                    <a:pt x="34" y="504"/>
                  </a:cubicBezTo>
                  <a:cubicBezTo>
                    <a:pt x="1" y="804"/>
                    <a:pt x="134" y="1104"/>
                    <a:pt x="335" y="1104"/>
                  </a:cubicBezTo>
                  <a:cubicBezTo>
                    <a:pt x="347" y="1106"/>
                    <a:pt x="360" y="1107"/>
                    <a:pt x="373" y="1107"/>
                  </a:cubicBezTo>
                  <a:cubicBezTo>
                    <a:pt x="560" y="1107"/>
                    <a:pt x="737" y="885"/>
                    <a:pt x="768" y="604"/>
                  </a:cubicBezTo>
                  <a:cubicBezTo>
                    <a:pt x="835" y="304"/>
                    <a:pt x="701" y="3"/>
                    <a:pt x="468" y="3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4257375" y="1206225"/>
              <a:ext cx="606300" cy="857425"/>
            </a:xfrm>
            <a:custGeom>
              <a:rect b="b" l="l" r="r" t="t"/>
              <a:pathLst>
                <a:path extrusionOk="0" h="34297" w="24252">
                  <a:moveTo>
                    <a:pt x="14938" y="0"/>
                  </a:moveTo>
                  <a:cubicBezTo>
                    <a:pt x="13162" y="0"/>
                    <a:pt x="11497" y="762"/>
                    <a:pt x="10375" y="2572"/>
                  </a:cubicBezTo>
                  <a:cubicBezTo>
                    <a:pt x="10282" y="2563"/>
                    <a:pt x="10191" y="2559"/>
                    <a:pt x="10102" y="2559"/>
                  </a:cubicBezTo>
                  <a:cubicBezTo>
                    <a:pt x="7136" y="2559"/>
                    <a:pt x="6007" y="7305"/>
                    <a:pt x="7172" y="10511"/>
                  </a:cubicBezTo>
                  <a:cubicBezTo>
                    <a:pt x="8573" y="14314"/>
                    <a:pt x="4871" y="16249"/>
                    <a:pt x="2436" y="21853"/>
                  </a:cubicBezTo>
                  <a:cubicBezTo>
                    <a:pt x="1" y="27457"/>
                    <a:pt x="5871" y="34162"/>
                    <a:pt x="14845" y="34295"/>
                  </a:cubicBezTo>
                  <a:cubicBezTo>
                    <a:pt x="14913" y="34296"/>
                    <a:pt x="14982" y="34296"/>
                    <a:pt x="15050" y="34296"/>
                  </a:cubicBezTo>
                  <a:cubicBezTo>
                    <a:pt x="23822" y="34296"/>
                    <a:pt x="24107" y="25775"/>
                    <a:pt x="22717" y="19651"/>
                  </a:cubicBezTo>
                  <a:cubicBezTo>
                    <a:pt x="21316" y="13480"/>
                    <a:pt x="24251" y="12479"/>
                    <a:pt x="23617" y="7743"/>
                  </a:cubicBezTo>
                  <a:cubicBezTo>
                    <a:pt x="23094" y="3529"/>
                    <a:pt x="18761" y="0"/>
                    <a:pt x="149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4984575" y="2639000"/>
              <a:ext cx="118325" cy="153350"/>
            </a:xfrm>
            <a:custGeom>
              <a:rect b="b" l="l" r="r" t="t"/>
              <a:pathLst>
                <a:path extrusionOk="0" h="6134" w="4733">
                  <a:moveTo>
                    <a:pt x="1268" y="0"/>
                  </a:moveTo>
                  <a:cubicBezTo>
                    <a:pt x="0" y="1335"/>
                    <a:pt x="1268" y="4037"/>
                    <a:pt x="1268" y="4037"/>
                  </a:cubicBezTo>
                  <a:lnTo>
                    <a:pt x="1268" y="4470"/>
                  </a:lnTo>
                  <a:cubicBezTo>
                    <a:pt x="1268" y="5171"/>
                    <a:pt x="1735" y="5805"/>
                    <a:pt x="2435" y="6005"/>
                  </a:cubicBezTo>
                  <a:lnTo>
                    <a:pt x="2669" y="6071"/>
                  </a:lnTo>
                  <a:cubicBezTo>
                    <a:pt x="2814" y="6114"/>
                    <a:pt x="2958" y="6133"/>
                    <a:pt x="3100" y="6133"/>
                  </a:cubicBezTo>
                  <a:cubicBezTo>
                    <a:pt x="3972" y="6133"/>
                    <a:pt x="4732" y="5388"/>
                    <a:pt x="4703" y="4470"/>
                  </a:cubicBezTo>
                  <a:lnTo>
                    <a:pt x="4703" y="3970"/>
                  </a:lnTo>
                  <a:cubicBezTo>
                    <a:pt x="4703" y="3736"/>
                    <a:pt x="4637" y="3503"/>
                    <a:pt x="4537" y="3303"/>
                  </a:cubicBezTo>
                  <a:lnTo>
                    <a:pt x="3002" y="334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4741050" y="1792550"/>
              <a:ext cx="380300" cy="934875"/>
            </a:xfrm>
            <a:custGeom>
              <a:rect b="b" l="l" r="r" t="t"/>
              <a:pathLst>
                <a:path extrusionOk="0" h="37395" w="15212">
                  <a:moveTo>
                    <a:pt x="6939" y="1"/>
                  </a:moveTo>
                  <a:lnTo>
                    <a:pt x="1" y="1202"/>
                  </a:lnTo>
                  <a:lnTo>
                    <a:pt x="935" y="5705"/>
                  </a:lnTo>
                  <a:lnTo>
                    <a:pt x="1802" y="10242"/>
                  </a:lnTo>
                  <a:cubicBezTo>
                    <a:pt x="2102" y="11743"/>
                    <a:pt x="2402" y="13277"/>
                    <a:pt x="2669" y="14778"/>
                  </a:cubicBezTo>
                  <a:lnTo>
                    <a:pt x="3570" y="19381"/>
                  </a:lnTo>
                  <a:lnTo>
                    <a:pt x="3703" y="20049"/>
                  </a:lnTo>
                  <a:cubicBezTo>
                    <a:pt x="3770" y="20282"/>
                    <a:pt x="3803" y="20449"/>
                    <a:pt x="3870" y="20682"/>
                  </a:cubicBezTo>
                  <a:lnTo>
                    <a:pt x="4037" y="21283"/>
                  </a:lnTo>
                  <a:lnTo>
                    <a:pt x="4204" y="21850"/>
                  </a:lnTo>
                  <a:cubicBezTo>
                    <a:pt x="4437" y="22617"/>
                    <a:pt x="4671" y="23384"/>
                    <a:pt x="4904" y="24118"/>
                  </a:cubicBezTo>
                  <a:cubicBezTo>
                    <a:pt x="5371" y="25619"/>
                    <a:pt x="5872" y="27120"/>
                    <a:pt x="6339" y="28588"/>
                  </a:cubicBezTo>
                  <a:lnTo>
                    <a:pt x="9307" y="37394"/>
                  </a:lnTo>
                  <a:lnTo>
                    <a:pt x="15212" y="35293"/>
                  </a:lnTo>
                  <a:cubicBezTo>
                    <a:pt x="14144" y="32457"/>
                    <a:pt x="13143" y="29555"/>
                    <a:pt x="12176" y="26653"/>
                  </a:cubicBezTo>
                  <a:cubicBezTo>
                    <a:pt x="11709" y="25219"/>
                    <a:pt x="11209" y="23751"/>
                    <a:pt x="10808" y="22317"/>
                  </a:cubicBezTo>
                  <a:cubicBezTo>
                    <a:pt x="10608" y="21616"/>
                    <a:pt x="10375" y="20882"/>
                    <a:pt x="10175" y="20182"/>
                  </a:cubicBezTo>
                  <a:lnTo>
                    <a:pt x="10041" y="19648"/>
                  </a:lnTo>
                  <a:lnTo>
                    <a:pt x="9908" y="19148"/>
                  </a:lnTo>
                  <a:cubicBezTo>
                    <a:pt x="9874" y="18981"/>
                    <a:pt x="9841" y="18781"/>
                    <a:pt x="9808" y="18648"/>
                  </a:cubicBezTo>
                  <a:lnTo>
                    <a:pt x="9708" y="18214"/>
                  </a:lnTo>
                  <a:lnTo>
                    <a:pt x="8974" y="13677"/>
                  </a:lnTo>
                  <a:cubicBezTo>
                    <a:pt x="8740" y="12176"/>
                    <a:pt x="8507" y="10642"/>
                    <a:pt x="8273" y="9141"/>
                  </a:cubicBezTo>
                  <a:lnTo>
                    <a:pt x="7606" y="4571"/>
                  </a:lnTo>
                  <a:lnTo>
                    <a:pt x="69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1"/>
            <p:cNvSpPr/>
            <p:nvPr/>
          </p:nvSpPr>
          <p:spPr>
            <a:xfrm>
              <a:off x="4740013" y="1795113"/>
              <a:ext cx="380300" cy="934875"/>
            </a:xfrm>
            <a:custGeom>
              <a:rect b="b" l="l" r="r" t="t"/>
              <a:pathLst>
                <a:path extrusionOk="0" h="37395" w="15212">
                  <a:moveTo>
                    <a:pt x="6939" y="1"/>
                  </a:moveTo>
                  <a:lnTo>
                    <a:pt x="1" y="1202"/>
                  </a:lnTo>
                  <a:lnTo>
                    <a:pt x="935" y="5705"/>
                  </a:lnTo>
                  <a:lnTo>
                    <a:pt x="1802" y="10242"/>
                  </a:lnTo>
                  <a:cubicBezTo>
                    <a:pt x="2102" y="11743"/>
                    <a:pt x="2402" y="13277"/>
                    <a:pt x="2669" y="14778"/>
                  </a:cubicBezTo>
                  <a:lnTo>
                    <a:pt x="3570" y="19381"/>
                  </a:lnTo>
                  <a:lnTo>
                    <a:pt x="3703" y="20049"/>
                  </a:lnTo>
                  <a:cubicBezTo>
                    <a:pt x="3770" y="20282"/>
                    <a:pt x="3803" y="20449"/>
                    <a:pt x="3870" y="20682"/>
                  </a:cubicBezTo>
                  <a:lnTo>
                    <a:pt x="4037" y="21283"/>
                  </a:lnTo>
                  <a:lnTo>
                    <a:pt x="4204" y="21850"/>
                  </a:lnTo>
                  <a:cubicBezTo>
                    <a:pt x="4437" y="22617"/>
                    <a:pt x="4671" y="23384"/>
                    <a:pt x="4904" y="24118"/>
                  </a:cubicBezTo>
                  <a:cubicBezTo>
                    <a:pt x="5371" y="25619"/>
                    <a:pt x="5872" y="27120"/>
                    <a:pt x="6339" y="28588"/>
                  </a:cubicBezTo>
                  <a:lnTo>
                    <a:pt x="9307" y="37394"/>
                  </a:lnTo>
                  <a:lnTo>
                    <a:pt x="15212" y="35293"/>
                  </a:lnTo>
                  <a:cubicBezTo>
                    <a:pt x="14144" y="32457"/>
                    <a:pt x="13143" y="29555"/>
                    <a:pt x="12176" y="26653"/>
                  </a:cubicBezTo>
                  <a:cubicBezTo>
                    <a:pt x="11709" y="25219"/>
                    <a:pt x="11209" y="23751"/>
                    <a:pt x="10808" y="22317"/>
                  </a:cubicBezTo>
                  <a:cubicBezTo>
                    <a:pt x="10608" y="21616"/>
                    <a:pt x="10375" y="20882"/>
                    <a:pt x="10175" y="20182"/>
                  </a:cubicBezTo>
                  <a:lnTo>
                    <a:pt x="10041" y="19648"/>
                  </a:lnTo>
                  <a:lnTo>
                    <a:pt x="9908" y="19148"/>
                  </a:lnTo>
                  <a:cubicBezTo>
                    <a:pt x="9874" y="18981"/>
                    <a:pt x="9841" y="18781"/>
                    <a:pt x="9808" y="18648"/>
                  </a:cubicBezTo>
                  <a:lnTo>
                    <a:pt x="9708" y="18214"/>
                  </a:lnTo>
                  <a:lnTo>
                    <a:pt x="8974" y="13677"/>
                  </a:lnTo>
                  <a:cubicBezTo>
                    <a:pt x="8740" y="12176"/>
                    <a:pt x="8507" y="10642"/>
                    <a:pt x="8273" y="9141"/>
                  </a:cubicBezTo>
                  <a:lnTo>
                    <a:pt x="7606" y="4571"/>
                  </a:lnTo>
                  <a:lnTo>
                    <a:pt x="6939" y="1"/>
                  </a:ln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1"/>
            <p:cNvSpPr/>
            <p:nvPr/>
          </p:nvSpPr>
          <p:spPr>
            <a:xfrm>
              <a:off x="4386625" y="1719375"/>
              <a:ext cx="509575" cy="601075"/>
            </a:xfrm>
            <a:custGeom>
              <a:rect b="b" l="l" r="r" t="t"/>
              <a:pathLst>
                <a:path extrusionOk="0" h="24043" w="20383">
                  <a:moveTo>
                    <a:pt x="9875" y="1"/>
                  </a:moveTo>
                  <a:cubicBezTo>
                    <a:pt x="8707" y="1"/>
                    <a:pt x="7540" y="42"/>
                    <a:pt x="6372" y="126"/>
                  </a:cubicBezTo>
                  <a:cubicBezTo>
                    <a:pt x="4838" y="193"/>
                    <a:pt x="3337" y="359"/>
                    <a:pt x="1836" y="626"/>
                  </a:cubicBezTo>
                  <a:cubicBezTo>
                    <a:pt x="735" y="793"/>
                    <a:pt x="1" y="1860"/>
                    <a:pt x="268" y="2928"/>
                  </a:cubicBezTo>
                  <a:cubicBezTo>
                    <a:pt x="2803" y="14303"/>
                    <a:pt x="2803" y="18105"/>
                    <a:pt x="2536" y="24043"/>
                  </a:cubicBezTo>
                  <a:lnTo>
                    <a:pt x="17980" y="24043"/>
                  </a:lnTo>
                  <a:cubicBezTo>
                    <a:pt x="20215" y="10333"/>
                    <a:pt x="20382" y="4829"/>
                    <a:pt x="20182" y="2594"/>
                  </a:cubicBezTo>
                  <a:cubicBezTo>
                    <a:pt x="20115" y="1727"/>
                    <a:pt x="19482" y="1026"/>
                    <a:pt x="18648" y="860"/>
                  </a:cubicBezTo>
                  <a:cubicBezTo>
                    <a:pt x="17380" y="660"/>
                    <a:pt x="15312" y="293"/>
                    <a:pt x="13377" y="126"/>
                  </a:cubicBezTo>
                  <a:cubicBezTo>
                    <a:pt x="12210" y="42"/>
                    <a:pt x="11042" y="1"/>
                    <a:pt x="98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1"/>
            <p:cNvSpPr/>
            <p:nvPr/>
          </p:nvSpPr>
          <p:spPr>
            <a:xfrm>
              <a:off x="4545075" y="1524875"/>
              <a:ext cx="201000" cy="257700"/>
            </a:xfrm>
            <a:custGeom>
              <a:rect b="b" l="l" r="r" t="t"/>
              <a:pathLst>
                <a:path extrusionOk="0" h="10308" w="8040">
                  <a:moveTo>
                    <a:pt x="701" y="0"/>
                  </a:moveTo>
                  <a:lnTo>
                    <a:pt x="701" y="0"/>
                  </a:lnTo>
                  <a:cubicBezTo>
                    <a:pt x="1168" y="2268"/>
                    <a:pt x="1602" y="6405"/>
                    <a:pt x="1" y="7906"/>
                  </a:cubicBezTo>
                  <a:cubicBezTo>
                    <a:pt x="1" y="7906"/>
                    <a:pt x="2002" y="10308"/>
                    <a:pt x="5004" y="10308"/>
                  </a:cubicBezTo>
                  <a:cubicBezTo>
                    <a:pt x="8040" y="10308"/>
                    <a:pt x="7039" y="7906"/>
                    <a:pt x="7039" y="7906"/>
                  </a:cubicBezTo>
                  <a:cubicBezTo>
                    <a:pt x="4537" y="7305"/>
                    <a:pt x="4571" y="5437"/>
                    <a:pt x="5004" y="366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1"/>
            <p:cNvSpPr/>
            <p:nvPr/>
          </p:nvSpPr>
          <p:spPr>
            <a:xfrm>
              <a:off x="4595950" y="1562400"/>
              <a:ext cx="74250" cy="85925"/>
            </a:xfrm>
            <a:custGeom>
              <a:rect b="b" l="l" r="r" t="t"/>
              <a:pathLst>
                <a:path extrusionOk="0" h="3437" w="2970">
                  <a:moveTo>
                    <a:pt x="434" y="0"/>
                  </a:moveTo>
                  <a:cubicBezTo>
                    <a:pt x="334" y="234"/>
                    <a:pt x="1" y="934"/>
                    <a:pt x="67" y="1435"/>
                  </a:cubicBezTo>
                  <a:cubicBezTo>
                    <a:pt x="301" y="2469"/>
                    <a:pt x="1802" y="3303"/>
                    <a:pt x="2769" y="3436"/>
                  </a:cubicBezTo>
                  <a:cubicBezTo>
                    <a:pt x="2803" y="3002"/>
                    <a:pt x="2869" y="2602"/>
                    <a:pt x="2969" y="2168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1"/>
            <p:cNvSpPr/>
            <p:nvPr/>
          </p:nvSpPr>
          <p:spPr>
            <a:xfrm>
              <a:off x="4482400" y="1263800"/>
              <a:ext cx="299550" cy="359675"/>
            </a:xfrm>
            <a:custGeom>
              <a:rect b="b" l="l" r="r" t="t"/>
              <a:pathLst>
                <a:path extrusionOk="0" h="14387" w="11982">
                  <a:moveTo>
                    <a:pt x="5607" y="1"/>
                  </a:moveTo>
                  <a:cubicBezTo>
                    <a:pt x="2551" y="1"/>
                    <a:pt x="0" y="2770"/>
                    <a:pt x="573" y="6007"/>
                  </a:cubicBezTo>
                  <a:cubicBezTo>
                    <a:pt x="1140" y="9743"/>
                    <a:pt x="1307" y="11344"/>
                    <a:pt x="3408" y="13078"/>
                  </a:cubicBezTo>
                  <a:cubicBezTo>
                    <a:pt x="4465" y="13976"/>
                    <a:pt x="5681" y="14386"/>
                    <a:pt x="6845" y="14386"/>
                  </a:cubicBezTo>
                  <a:cubicBezTo>
                    <a:pt x="9099" y="14386"/>
                    <a:pt x="11162" y="12850"/>
                    <a:pt x="11514" y="10343"/>
                  </a:cubicBezTo>
                  <a:cubicBezTo>
                    <a:pt x="11981" y="6874"/>
                    <a:pt x="10947" y="1370"/>
                    <a:pt x="7144" y="236"/>
                  </a:cubicBezTo>
                  <a:cubicBezTo>
                    <a:pt x="6626" y="76"/>
                    <a:pt x="6109" y="1"/>
                    <a:pt x="5607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1"/>
            <p:cNvSpPr/>
            <p:nvPr/>
          </p:nvSpPr>
          <p:spPr>
            <a:xfrm>
              <a:off x="4461700" y="1246900"/>
              <a:ext cx="301100" cy="234625"/>
            </a:xfrm>
            <a:custGeom>
              <a:rect b="b" l="l" r="r" t="t"/>
              <a:pathLst>
                <a:path extrusionOk="0" h="9385" w="12044">
                  <a:moveTo>
                    <a:pt x="7282" y="0"/>
                  </a:moveTo>
                  <a:cubicBezTo>
                    <a:pt x="6778" y="0"/>
                    <a:pt x="6231" y="66"/>
                    <a:pt x="5637" y="211"/>
                  </a:cubicBezTo>
                  <a:cubicBezTo>
                    <a:pt x="1568" y="1212"/>
                    <a:pt x="0" y="5382"/>
                    <a:pt x="67" y="7083"/>
                  </a:cubicBezTo>
                  <a:cubicBezTo>
                    <a:pt x="134" y="8784"/>
                    <a:pt x="2002" y="9385"/>
                    <a:pt x="2002" y="9385"/>
                  </a:cubicBezTo>
                  <a:cubicBezTo>
                    <a:pt x="4136" y="7250"/>
                    <a:pt x="4870" y="4314"/>
                    <a:pt x="4670" y="3113"/>
                  </a:cubicBezTo>
                  <a:lnTo>
                    <a:pt x="4670" y="3113"/>
                  </a:lnTo>
                  <a:cubicBezTo>
                    <a:pt x="5192" y="3265"/>
                    <a:pt x="5677" y="3325"/>
                    <a:pt x="6110" y="3325"/>
                  </a:cubicBezTo>
                  <a:cubicBezTo>
                    <a:pt x="7394" y="3325"/>
                    <a:pt x="8214" y="2796"/>
                    <a:pt x="8139" y="2546"/>
                  </a:cubicBezTo>
                  <a:lnTo>
                    <a:pt x="8139" y="2546"/>
                  </a:lnTo>
                  <a:cubicBezTo>
                    <a:pt x="9109" y="3472"/>
                    <a:pt x="10588" y="4281"/>
                    <a:pt x="11394" y="4281"/>
                  </a:cubicBezTo>
                  <a:cubicBezTo>
                    <a:pt x="11808" y="4281"/>
                    <a:pt x="12044" y="4068"/>
                    <a:pt x="11942" y="3547"/>
                  </a:cubicBezTo>
                  <a:cubicBezTo>
                    <a:pt x="11686" y="2236"/>
                    <a:pt x="10236" y="0"/>
                    <a:pt x="72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1"/>
            <p:cNvSpPr/>
            <p:nvPr/>
          </p:nvSpPr>
          <p:spPr>
            <a:xfrm>
              <a:off x="4630150" y="1409775"/>
              <a:ext cx="19200" cy="28400"/>
            </a:xfrm>
            <a:custGeom>
              <a:rect b="b" l="l" r="r" t="t"/>
              <a:pathLst>
                <a:path extrusionOk="0" h="1136" w="768">
                  <a:moveTo>
                    <a:pt x="300" y="1"/>
                  </a:moveTo>
                  <a:cubicBezTo>
                    <a:pt x="100" y="34"/>
                    <a:pt x="0" y="301"/>
                    <a:pt x="0" y="601"/>
                  </a:cubicBezTo>
                  <a:cubicBezTo>
                    <a:pt x="34" y="902"/>
                    <a:pt x="200" y="1135"/>
                    <a:pt x="434" y="1135"/>
                  </a:cubicBezTo>
                  <a:cubicBezTo>
                    <a:pt x="634" y="1102"/>
                    <a:pt x="767" y="835"/>
                    <a:pt x="734" y="535"/>
                  </a:cubicBezTo>
                  <a:cubicBezTo>
                    <a:pt x="701" y="234"/>
                    <a:pt x="501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1"/>
            <p:cNvSpPr/>
            <p:nvPr/>
          </p:nvSpPr>
          <p:spPr>
            <a:xfrm>
              <a:off x="4716050" y="1401450"/>
              <a:ext cx="20025" cy="28375"/>
            </a:xfrm>
            <a:custGeom>
              <a:rect b="b" l="l" r="r" t="t"/>
              <a:pathLst>
                <a:path extrusionOk="0" h="1135" w="801">
                  <a:moveTo>
                    <a:pt x="334" y="0"/>
                  </a:moveTo>
                  <a:cubicBezTo>
                    <a:pt x="133" y="34"/>
                    <a:pt x="0" y="301"/>
                    <a:pt x="33" y="601"/>
                  </a:cubicBezTo>
                  <a:cubicBezTo>
                    <a:pt x="67" y="901"/>
                    <a:pt x="234" y="1134"/>
                    <a:pt x="434" y="1134"/>
                  </a:cubicBezTo>
                  <a:cubicBezTo>
                    <a:pt x="634" y="1101"/>
                    <a:pt x="801" y="834"/>
                    <a:pt x="767" y="534"/>
                  </a:cubicBezTo>
                  <a:cubicBezTo>
                    <a:pt x="734" y="234"/>
                    <a:pt x="534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1"/>
            <p:cNvSpPr/>
            <p:nvPr/>
          </p:nvSpPr>
          <p:spPr>
            <a:xfrm>
              <a:off x="4722700" y="1395600"/>
              <a:ext cx="17550" cy="9225"/>
            </a:xfrm>
            <a:custGeom>
              <a:rect b="b" l="l" r="r" t="t"/>
              <a:pathLst>
                <a:path extrusionOk="0" h="369" w="702">
                  <a:moveTo>
                    <a:pt x="701" y="1"/>
                  </a:moveTo>
                  <a:lnTo>
                    <a:pt x="1" y="268"/>
                  </a:lnTo>
                  <a:cubicBezTo>
                    <a:pt x="81" y="340"/>
                    <a:pt x="159" y="369"/>
                    <a:pt x="232" y="369"/>
                  </a:cubicBezTo>
                  <a:cubicBezTo>
                    <a:pt x="497" y="369"/>
                    <a:pt x="701" y="1"/>
                    <a:pt x="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1"/>
            <p:cNvSpPr/>
            <p:nvPr/>
          </p:nvSpPr>
          <p:spPr>
            <a:xfrm>
              <a:off x="4691850" y="1433125"/>
              <a:ext cx="31725" cy="53900"/>
            </a:xfrm>
            <a:custGeom>
              <a:rect b="b" l="l" r="r" t="t"/>
              <a:pathLst>
                <a:path extrusionOk="0" h="2156" w="1269">
                  <a:moveTo>
                    <a:pt x="1" y="1"/>
                  </a:moveTo>
                  <a:lnTo>
                    <a:pt x="201" y="2136"/>
                  </a:lnTo>
                  <a:cubicBezTo>
                    <a:pt x="274" y="2149"/>
                    <a:pt x="349" y="2156"/>
                    <a:pt x="424" y="2156"/>
                  </a:cubicBezTo>
                  <a:cubicBezTo>
                    <a:pt x="724" y="2156"/>
                    <a:pt x="1028" y="2049"/>
                    <a:pt x="1268" y="1836"/>
                  </a:cubicBezTo>
                  <a:cubicBezTo>
                    <a:pt x="768" y="1268"/>
                    <a:pt x="334" y="668"/>
                    <a:pt x="1" y="1"/>
                  </a:cubicBez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1"/>
            <p:cNvSpPr/>
            <p:nvPr/>
          </p:nvSpPr>
          <p:spPr>
            <a:xfrm>
              <a:off x="4612825" y="1495975"/>
              <a:ext cx="58200" cy="24750"/>
            </a:xfrm>
            <a:custGeom>
              <a:rect b="b" l="l" r="r" t="t"/>
              <a:pathLst>
                <a:path extrusionOk="0" h="990" w="2328">
                  <a:moveTo>
                    <a:pt x="127" y="0"/>
                  </a:moveTo>
                  <a:cubicBezTo>
                    <a:pt x="55" y="0"/>
                    <a:pt x="0" y="78"/>
                    <a:pt x="26" y="155"/>
                  </a:cubicBezTo>
                  <a:cubicBezTo>
                    <a:pt x="493" y="656"/>
                    <a:pt x="1127" y="956"/>
                    <a:pt x="1794" y="989"/>
                  </a:cubicBezTo>
                  <a:lnTo>
                    <a:pt x="2261" y="989"/>
                  </a:lnTo>
                  <a:cubicBezTo>
                    <a:pt x="2294" y="956"/>
                    <a:pt x="2328" y="923"/>
                    <a:pt x="2328" y="889"/>
                  </a:cubicBezTo>
                  <a:cubicBezTo>
                    <a:pt x="2328" y="823"/>
                    <a:pt x="2294" y="789"/>
                    <a:pt x="2228" y="789"/>
                  </a:cubicBezTo>
                  <a:cubicBezTo>
                    <a:pt x="2130" y="802"/>
                    <a:pt x="2032" y="808"/>
                    <a:pt x="1934" y="808"/>
                  </a:cubicBezTo>
                  <a:cubicBezTo>
                    <a:pt x="1269" y="808"/>
                    <a:pt x="629" y="517"/>
                    <a:pt x="193" y="22"/>
                  </a:cubicBezTo>
                  <a:cubicBezTo>
                    <a:pt x="170" y="7"/>
                    <a:pt x="148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1"/>
            <p:cNvSpPr/>
            <p:nvPr/>
          </p:nvSpPr>
          <p:spPr>
            <a:xfrm>
              <a:off x="4466700" y="1445625"/>
              <a:ext cx="81850" cy="84125"/>
            </a:xfrm>
            <a:custGeom>
              <a:rect b="b" l="l" r="r" t="t"/>
              <a:pathLst>
                <a:path extrusionOk="0" h="3365" w="3274">
                  <a:moveTo>
                    <a:pt x="1474" y="1"/>
                  </a:moveTo>
                  <a:cubicBezTo>
                    <a:pt x="1461" y="1"/>
                    <a:pt x="1448" y="1"/>
                    <a:pt x="1435" y="1"/>
                  </a:cubicBezTo>
                  <a:cubicBezTo>
                    <a:pt x="534" y="35"/>
                    <a:pt x="0" y="969"/>
                    <a:pt x="367" y="1769"/>
                  </a:cubicBezTo>
                  <a:cubicBezTo>
                    <a:pt x="634" y="2436"/>
                    <a:pt x="1168" y="3003"/>
                    <a:pt x="1835" y="3270"/>
                  </a:cubicBezTo>
                  <a:cubicBezTo>
                    <a:pt x="1993" y="3335"/>
                    <a:pt x="2140" y="3364"/>
                    <a:pt x="2276" y="3364"/>
                  </a:cubicBezTo>
                  <a:cubicBezTo>
                    <a:pt x="2912" y="3364"/>
                    <a:pt x="3273" y="2712"/>
                    <a:pt x="3136" y="1969"/>
                  </a:cubicBezTo>
                  <a:cubicBezTo>
                    <a:pt x="3004" y="1147"/>
                    <a:pt x="2386" y="1"/>
                    <a:pt x="1474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1"/>
            <p:cNvSpPr/>
            <p:nvPr/>
          </p:nvSpPr>
          <p:spPr>
            <a:xfrm>
              <a:off x="4596775" y="1359725"/>
              <a:ext cx="54250" cy="25400"/>
            </a:xfrm>
            <a:custGeom>
              <a:rect b="b" l="l" r="r" t="t"/>
              <a:pathLst>
                <a:path extrusionOk="0" h="1016" w="2170">
                  <a:moveTo>
                    <a:pt x="1886" y="0"/>
                  </a:moveTo>
                  <a:cubicBezTo>
                    <a:pt x="1595" y="0"/>
                    <a:pt x="611" y="49"/>
                    <a:pt x="68" y="735"/>
                  </a:cubicBezTo>
                  <a:cubicBezTo>
                    <a:pt x="1" y="802"/>
                    <a:pt x="34" y="902"/>
                    <a:pt x="101" y="969"/>
                  </a:cubicBezTo>
                  <a:lnTo>
                    <a:pt x="134" y="1002"/>
                  </a:lnTo>
                  <a:cubicBezTo>
                    <a:pt x="161" y="1011"/>
                    <a:pt x="186" y="1015"/>
                    <a:pt x="208" y="1015"/>
                  </a:cubicBezTo>
                  <a:cubicBezTo>
                    <a:pt x="270" y="1015"/>
                    <a:pt x="319" y="984"/>
                    <a:pt x="368" y="935"/>
                  </a:cubicBezTo>
                  <a:cubicBezTo>
                    <a:pt x="781" y="412"/>
                    <a:pt x="1582" y="366"/>
                    <a:pt x="1866" y="366"/>
                  </a:cubicBezTo>
                  <a:cubicBezTo>
                    <a:pt x="1926" y="366"/>
                    <a:pt x="1963" y="368"/>
                    <a:pt x="1969" y="368"/>
                  </a:cubicBezTo>
                  <a:cubicBezTo>
                    <a:pt x="2069" y="368"/>
                    <a:pt x="2136" y="302"/>
                    <a:pt x="2136" y="202"/>
                  </a:cubicBezTo>
                  <a:cubicBezTo>
                    <a:pt x="2169" y="102"/>
                    <a:pt x="2069" y="1"/>
                    <a:pt x="1969" y="1"/>
                  </a:cubicBezTo>
                  <a:cubicBezTo>
                    <a:pt x="1964" y="1"/>
                    <a:pt x="1935" y="0"/>
                    <a:pt x="18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1"/>
            <p:cNvSpPr/>
            <p:nvPr/>
          </p:nvSpPr>
          <p:spPr>
            <a:xfrm>
              <a:off x="4706875" y="1358850"/>
              <a:ext cx="47550" cy="16775"/>
            </a:xfrm>
            <a:custGeom>
              <a:rect b="b" l="l" r="r" t="t"/>
              <a:pathLst>
                <a:path extrusionOk="0" h="671" w="1902">
                  <a:moveTo>
                    <a:pt x="714" y="0"/>
                  </a:moveTo>
                  <a:cubicBezTo>
                    <a:pt x="516" y="0"/>
                    <a:pt x="319" y="34"/>
                    <a:pt x="134" y="103"/>
                  </a:cubicBezTo>
                  <a:cubicBezTo>
                    <a:pt x="33" y="137"/>
                    <a:pt x="0" y="237"/>
                    <a:pt x="33" y="337"/>
                  </a:cubicBezTo>
                  <a:cubicBezTo>
                    <a:pt x="59" y="412"/>
                    <a:pt x="121" y="449"/>
                    <a:pt x="193" y="449"/>
                  </a:cubicBezTo>
                  <a:cubicBezTo>
                    <a:pt x="217" y="449"/>
                    <a:pt x="242" y="445"/>
                    <a:pt x="267" y="437"/>
                  </a:cubicBezTo>
                  <a:cubicBezTo>
                    <a:pt x="412" y="392"/>
                    <a:pt x="563" y="370"/>
                    <a:pt x="715" y="370"/>
                  </a:cubicBezTo>
                  <a:cubicBezTo>
                    <a:pt x="1019" y="370"/>
                    <a:pt x="1323" y="459"/>
                    <a:pt x="1568" y="637"/>
                  </a:cubicBezTo>
                  <a:cubicBezTo>
                    <a:pt x="1601" y="637"/>
                    <a:pt x="1635" y="670"/>
                    <a:pt x="1668" y="670"/>
                  </a:cubicBezTo>
                  <a:cubicBezTo>
                    <a:pt x="1835" y="670"/>
                    <a:pt x="1901" y="437"/>
                    <a:pt x="1768" y="337"/>
                  </a:cubicBezTo>
                  <a:cubicBezTo>
                    <a:pt x="1463" y="119"/>
                    <a:pt x="1087" y="0"/>
                    <a:pt x="7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1"/>
            <p:cNvSpPr/>
            <p:nvPr/>
          </p:nvSpPr>
          <p:spPr>
            <a:xfrm>
              <a:off x="5047100" y="4256825"/>
              <a:ext cx="124300" cy="221850"/>
            </a:xfrm>
            <a:custGeom>
              <a:rect b="b" l="l" r="r" t="t"/>
              <a:pathLst>
                <a:path extrusionOk="0" h="8874" w="4972">
                  <a:moveTo>
                    <a:pt x="3837" y="0"/>
                  </a:moveTo>
                  <a:lnTo>
                    <a:pt x="1" y="201"/>
                  </a:lnTo>
                  <a:lnTo>
                    <a:pt x="1135" y="8873"/>
                  </a:lnTo>
                  <a:lnTo>
                    <a:pt x="4971" y="8673"/>
                  </a:lnTo>
                  <a:lnTo>
                    <a:pt x="3837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1"/>
            <p:cNvSpPr/>
            <p:nvPr/>
          </p:nvSpPr>
          <p:spPr>
            <a:xfrm>
              <a:off x="5047100" y="4257650"/>
              <a:ext cx="110950" cy="115950"/>
            </a:xfrm>
            <a:custGeom>
              <a:rect b="b" l="l" r="r" t="t"/>
              <a:pathLst>
                <a:path extrusionOk="0" h="4638" w="4438">
                  <a:moveTo>
                    <a:pt x="3837" y="1"/>
                  </a:moveTo>
                  <a:lnTo>
                    <a:pt x="1" y="168"/>
                  </a:lnTo>
                  <a:lnTo>
                    <a:pt x="601" y="4637"/>
                  </a:lnTo>
                  <a:lnTo>
                    <a:pt x="4437" y="4471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1"/>
            <p:cNvSpPr/>
            <p:nvPr/>
          </p:nvSpPr>
          <p:spPr>
            <a:xfrm>
              <a:off x="4551750" y="2320425"/>
              <a:ext cx="621300" cy="2034825"/>
            </a:xfrm>
            <a:custGeom>
              <a:rect b="b" l="l" r="r" t="t"/>
              <a:pathLst>
                <a:path extrusionOk="0" h="81393" w="24852">
                  <a:moveTo>
                    <a:pt x="11375" y="1"/>
                  </a:moveTo>
                  <a:lnTo>
                    <a:pt x="67" y="34"/>
                  </a:lnTo>
                  <a:cubicBezTo>
                    <a:pt x="1" y="12043"/>
                    <a:pt x="7206" y="29055"/>
                    <a:pt x="10175" y="41764"/>
                  </a:cubicBezTo>
                  <a:cubicBezTo>
                    <a:pt x="12910" y="53406"/>
                    <a:pt x="19781" y="81393"/>
                    <a:pt x="19781" y="81393"/>
                  </a:cubicBezTo>
                  <a:lnTo>
                    <a:pt x="24852" y="80559"/>
                  </a:lnTo>
                  <a:cubicBezTo>
                    <a:pt x="24852" y="80559"/>
                    <a:pt x="20215" y="52605"/>
                    <a:pt x="18180" y="40730"/>
                  </a:cubicBezTo>
                  <a:cubicBezTo>
                    <a:pt x="16212" y="29289"/>
                    <a:pt x="11375" y="1"/>
                    <a:pt x="11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1"/>
            <p:cNvSpPr/>
            <p:nvPr/>
          </p:nvSpPr>
          <p:spPr>
            <a:xfrm>
              <a:off x="4561750" y="2451375"/>
              <a:ext cx="174325" cy="607125"/>
            </a:xfrm>
            <a:custGeom>
              <a:rect b="b" l="l" r="r" t="t"/>
              <a:pathLst>
                <a:path extrusionOk="0" h="24285" w="6973">
                  <a:moveTo>
                    <a:pt x="1" y="0"/>
                  </a:moveTo>
                  <a:lnTo>
                    <a:pt x="1" y="0"/>
                  </a:lnTo>
                  <a:cubicBezTo>
                    <a:pt x="1002" y="7472"/>
                    <a:pt x="3770" y="16145"/>
                    <a:pt x="6305" y="24284"/>
                  </a:cubicBezTo>
                  <a:cubicBezTo>
                    <a:pt x="6973" y="18080"/>
                    <a:pt x="6606" y="8640"/>
                    <a:pt x="3203" y="3769"/>
                  </a:cubicBezTo>
                  <a:cubicBezTo>
                    <a:pt x="2503" y="2702"/>
                    <a:pt x="1102" y="12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1"/>
            <p:cNvSpPr/>
            <p:nvPr/>
          </p:nvSpPr>
          <p:spPr>
            <a:xfrm>
              <a:off x="4483375" y="4243475"/>
              <a:ext cx="101750" cy="220175"/>
            </a:xfrm>
            <a:custGeom>
              <a:rect b="b" l="l" r="r" t="t"/>
              <a:pathLst>
                <a:path extrusionOk="0" h="8807" w="4070">
                  <a:moveTo>
                    <a:pt x="267" y="1"/>
                  </a:moveTo>
                  <a:lnTo>
                    <a:pt x="0" y="8807"/>
                  </a:lnTo>
                  <a:lnTo>
                    <a:pt x="3803" y="8807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4455025" y="4449450"/>
              <a:ext cx="289400" cy="108450"/>
            </a:xfrm>
            <a:custGeom>
              <a:rect b="b" l="l" r="r" t="t"/>
              <a:pathLst>
                <a:path extrusionOk="0" h="4338" w="11576">
                  <a:moveTo>
                    <a:pt x="834" y="1"/>
                  </a:moveTo>
                  <a:cubicBezTo>
                    <a:pt x="701" y="1"/>
                    <a:pt x="567" y="101"/>
                    <a:pt x="534" y="268"/>
                  </a:cubicBezTo>
                  <a:lnTo>
                    <a:pt x="67" y="3637"/>
                  </a:lnTo>
                  <a:cubicBezTo>
                    <a:pt x="0" y="4004"/>
                    <a:pt x="300" y="4304"/>
                    <a:pt x="667" y="4337"/>
                  </a:cubicBezTo>
                  <a:cubicBezTo>
                    <a:pt x="2168" y="4304"/>
                    <a:pt x="2869" y="4204"/>
                    <a:pt x="4737" y="4204"/>
                  </a:cubicBezTo>
                  <a:cubicBezTo>
                    <a:pt x="5904" y="4204"/>
                    <a:pt x="8306" y="4337"/>
                    <a:pt x="9907" y="4337"/>
                  </a:cubicBezTo>
                  <a:cubicBezTo>
                    <a:pt x="11475" y="4337"/>
                    <a:pt x="11575" y="2736"/>
                    <a:pt x="10908" y="2603"/>
                  </a:cubicBezTo>
                  <a:cubicBezTo>
                    <a:pt x="7939" y="1969"/>
                    <a:pt x="6738" y="1068"/>
                    <a:pt x="5738" y="234"/>
                  </a:cubicBezTo>
                  <a:cubicBezTo>
                    <a:pt x="5571" y="101"/>
                    <a:pt x="5337" y="1"/>
                    <a:pt x="5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4486700" y="4243475"/>
              <a:ext cx="98425" cy="114275"/>
            </a:xfrm>
            <a:custGeom>
              <a:rect b="b" l="l" r="r" t="t"/>
              <a:pathLst>
                <a:path extrusionOk="0" h="4571" w="3937">
                  <a:moveTo>
                    <a:pt x="134" y="1"/>
                  </a:moveTo>
                  <a:lnTo>
                    <a:pt x="1" y="4571"/>
                  </a:lnTo>
                  <a:lnTo>
                    <a:pt x="3804" y="4571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1"/>
            <p:cNvSpPr/>
            <p:nvPr/>
          </p:nvSpPr>
          <p:spPr>
            <a:xfrm>
              <a:off x="4392475" y="2320425"/>
              <a:ext cx="335275" cy="2011475"/>
            </a:xfrm>
            <a:custGeom>
              <a:rect b="b" l="l" r="r" t="t"/>
              <a:pathLst>
                <a:path extrusionOk="0" h="80459" w="13411">
                  <a:moveTo>
                    <a:pt x="2102" y="1"/>
                  </a:moveTo>
                  <a:cubicBezTo>
                    <a:pt x="0" y="12010"/>
                    <a:pt x="3103" y="28555"/>
                    <a:pt x="2702" y="41497"/>
                  </a:cubicBezTo>
                  <a:cubicBezTo>
                    <a:pt x="2369" y="53339"/>
                    <a:pt x="3269" y="80459"/>
                    <a:pt x="3269" y="80459"/>
                  </a:cubicBezTo>
                  <a:lnTo>
                    <a:pt x="8406" y="80459"/>
                  </a:lnTo>
                  <a:cubicBezTo>
                    <a:pt x="8406" y="80459"/>
                    <a:pt x="9741" y="53239"/>
                    <a:pt x="10808" y="41230"/>
                  </a:cubicBezTo>
                  <a:cubicBezTo>
                    <a:pt x="11876" y="29689"/>
                    <a:pt x="13410" y="1"/>
                    <a:pt x="13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4462525" y="4247650"/>
              <a:ext cx="153475" cy="91750"/>
            </a:xfrm>
            <a:custGeom>
              <a:rect b="b" l="l" r="r" t="t"/>
              <a:pathLst>
                <a:path extrusionOk="0" h="3670" w="6139">
                  <a:moveTo>
                    <a:pt x="6138" y="0"/>
                  </a:moveTo>
                  <a:lnTo>
                    <a:pt x="0" y="401"/>
                  </a:lnTo>
                  <a:lnTo>
                    <a:pt x="34" y="3570"/>
                  </a:lnTo>
                  <a:lnTo>
                    <a:pt x="6071" y="3670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1"/>
            <p:cNvSpPr/>
            <p:nvPr/>
          </p:nvSpPr>
          <p:spPr>
            <a:xfrm>
              <a:off x="4586775" y="4442275"/>
              <a:ext cx="59250" cy="24100"/>
            </a:xfrm>
            <a:custGeom>
              <a:rect b="b" l="l" r="r" t="t"/>
              <a:pathLst>
                <a:path extrusionOk="0" h="964" w="2370">
                  <a:moveTo>
                    <a:pt x="1969" y="188"/>
                  </a:moveTo>
                  <a:cubicBezTo>
                    <a:pt x="2002" y="188"/>
                    <a:pt x="2069" y="188"/>
                    <a:pt x="2102" y="221"/>
                  </a:cubicBezTo>
                  <a:cubicBezTo>
                    <a:pt x="2169" y="221"/>
                    <a:pt x="2169" y="255"/>
                    <a:pt x="2169" y="321"/>
                  </a:cubicBezTo>
                  <a:cubicBezTo>
                    <a:pt x="2202" y="421"/>
                    <a:pt x="2169" y="521"/>
                    <a:pt x="2069" y="588"/>
                  </a:cubicBezTo>
                  <a:cubicBezTo>
                    <a:pt x="1933" y="724"/>
                    <a:pt x="1660" y="792"/>
                    <a:pt x="1291" y="792"/>
                  </a:cubicBezTo>
                  <a:cubicBezTo>
                    <a:pt x="1028" y="792"/>
                    <a:pt x="715" y="758"/>
                    <a:pt x="368" y="688"/>
                  </a:cubicBezTo>
                  <a:cubicBezTo>
                    <a:pt x="868" y="455"/>
                    <a:pt x="1402" y="255"/>
                    <a:pt x="1969" y="188"/>
                  </a:cubicBezTo>
                  <a:close/>
                  <a:moveTo>
                    <a:pt x="1947" y="0"/>
                  </a:moveTo>
                  <a:cubicBezTo>
                    <a:pt x="1335" y="0"/>
                    <a:pt x="206" y="598"/>
                    <a:pt x="34" y="655"/>
                  </a:cubicBezTo>
                  <a:cubicBezTo>
                    <a:pt x="34" y="688"/>
                    <a:pt x="1" y="722"/>
                    <a:pt x="1" y="755"/>
                  </a:cubicBezTo>
                  <a:cubicBezTo>
                    <a:pt x="1" y="788"/>
                    <a:pt x="34" y="822"/>
                    <a:pt x="67" y="822"/>
                  </a:cubicBezTo>
                  <a:cubicBezTo>
                    <a:pt x="468" y="922"/>
                    <a:pt x="868" y="955"/>
                    <a:pt x="1268" y="955"/>
                  </a:cubicBezTo>
                  <a:cubicBezTo>
                    <a:pt x="1322" y="960"/>
                    <a:pt x="1377" y="963"/>
                    <a:pt x="1430" y="963"/>
                  </a:cubicBezTo>
                  <a:cubicBezTo>
                    <a:pt x="1708" y="963"/>
                    <a:pt x="1979" y="889"/>
                    <a:pt x="2202" y="722"/>
                  </a:cubicBezTo>
                  <a:cubicBezTo>
                    <a:pt x="2302" y="621"/>
                    <a:pt x="2369" y="455"/>
                    <a:pt x="2369" y="288"/>
                  </a:cubicBezTo>
                  <a:cubicBezTo>
                    <a:pt x="2336" y="188"/>
                    <a:pt x="2302" y="88"/>
                    <a:pt x="2202" y="54"/>
                  </a:cubicBezTo>
                  <a:cubicBezTo>
                    <a:pt x="2136" y="17"/>
                    <a:pt x="2049" y="0"/>
                    <a:pt x="1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>
              <a:off x="4586775" y="4420050"/>
              <a:ext cx="36725" cy="42775"/>
            </a:xfrm>
            <a:custGeom>
              <a:rect b="b" l="l" r="r" t="t"/>
              <a:pathLst>
                <a:path extrusionOk="0" h="1711" w="1469">
                  <a:moveTo>
                    <a:pt x="1068" y="176"/>
                  </a:moveTo>
                  <a:cubicBezTo>
                    <a:pt x="1235" y="176"/>
                    <a:pt x="1235" y="276"/>
                    <a:pt x="1235" y="276"/>
                  </a:cubicBezTo>
                  <a:cubicBezTo>
                    <a:pt x="1268" y="543"/>
                    <a:pt x="668" y="1177"/>
                    <a:pt x="201" y="1477"/>
                  </a:cubicBezTo>
                  <a:cubicBezTo>
                    <a:pt x="234" y="1043"/>
                    <a:pt x="401" y="610"/>
                    <a:pt x="701" y="310"/>
                  </a:cubicBezTo>
                  <a:cubicBezTo>
                    <a:pt x="768" y="210"/>
                    <a:pt x="901" y="176"/>
                    <a:pt x="1001" y="176"/>
                  </a:cubicBezTo>
                  <a:close/>
                  <a:moveTo>
                    <a:pt x="980" y="1"/>
                  </a:moveTo>
                  <a:cubicBezTo>
                    <a:pt x="835" y="1"/>
                    <a:pt x="678" y="66"/>
                    <a:pt x="568" y="176"/>
                  </a:cubicBezTo>
                  <a:cubicBezTo>
                    <a:pt x="101" y="576"/>
                    <a:pt x="1" y="1577"/>
                    <a:pt x="1" y="1644"/>
                  </a:cubicBezTo>
                  <a:cubicBezTo>
                    <a:pt x="1" y="1677"/>
                    <a:pt x="1" y="1711"/>
                    <a:pt x="34" y="1711"/>
                  </a:cubicBezTo>
                  <a:lnTo>
                    <a:pt x="134" y="1711"/>
                  </a:lnTo>
                  <a:cubicBezTo>
                    <a:pt x="568" y="1510"/>
                    <a:pt x="1468" y="710"/>
                    <a:pt x="1402" y="276"/>
                  </a:cubicBezTo>
                  <a:cubicBezTo>
                    <a:pt x="1402" y="176"/>
                    <a:pt x="1335" y="43"/>
                    <a:pt x="1068" y="9"/>
                  </a:cubicBezTo>
                  <a:cubicBezTo>
                    <a:pt x="1040" y="4"/>
                    <a:pt x="1010" y="1"/>
                    <a:pt x="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1"/>
            <p:cNvSpPr/>
            <p:nvPr/>
          </p:nvSpPr>
          <p:spPr>
            <a:xfrm>
              <a:off x="5057125" y="4449450"/>
              <a:ext cx="295225" cy="108450"/>
            </a:xfrm>
            <a:custGeom>
              <a:rect b="b" l="l" r="r" t="t"/>
              <a:pathLst>
                <a:path extrusionOk="0" h="4338" w="11809">
                  <a:moveTo>
                    <a:pt x="267" y="1"/>
                  </a:moveTo>
                  <a:cubicBezTo>
                    <a:pt x="100" y="1"/>
                    <a:pt x="0" y="134"/>
                    <a:pt x="33" y="268"/>
                  </a:cubicBezTo>
                  <a:lnTo>
                    <a:pt x="234" y="3637"/>
                  </a:lnTo>
                  <a:cubicBezTo>
                    <a:pt x="300" y="4004"/>
                    <a:pt x="601" y="4304"/>
                    <a:pt x="1001" y="4337"/>
                  </a:cubicBezTo>
                  <a:cubicBezTo>
                    <a:pt x="2469" y="4304"/>
                    <a:pt x="3169" y="4204"/>
                    <a:pt x="5037" y="4204"/>
                  </a:cubicBezTo>
                  <a:cubicBezTo>
                    <a:pt x="6205" y="4204"/>
                    <a:pt x="8606" y="4337"/>
                    <a:pt x="10207" y="4337"/>
                  </a:cubicBezTo>
                  <a:cubicBezTo>
                    <a:pt x="11809" y="4337"/>
                    <a:pt x="11575" y="2736"/>
                    <a:pt x="10875" y="2603"/>
                  </a:cubicBezTo>
                  <a:cubicBezTo>
                    <a:pt x="7772" y="1969"/>
                    <a:pt x="6405" y="1068"/>
                    <a:pt x="5204" y="234"/>
                  </a:cubicBezTo>
                  <a:cubicBezTo>
                    <a:pt x="5037" y="101"/>
                    <a:pt x="4770" y="1"/>
                    <a:pt x="4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1"/>
            <p:cNvSpPr/>
            <p:nvPr/>
          </p:nvSpPr>
          <p:spPr>
            <a:xfrm>
              <a:off x="5174700" y="4442275"/>
              <a:ext cx="59225" cy="24100"/>
            </a:xfrm>
            <a:custGeom>
              <a:rect b="b" l="l" r="r" t="t"/>
              <a:pathLst>
                <a:path extrusionOk="0" h="964" w="2369">
                  <a:moveTo>
                    <a:pt x="1935" y="188"/>
                  </a:moveTo>
                  <a:cubicBezTo>
                    <a:pt x="2002" y="188"/>
                    <a:pt x="2069" y="188"/>
                    <a:pt x="2102" y="221"/>
                  </a:cubicBezTo>
                  <a:cubicBezTo>
                    <a:pt x="2135" y="221"/>
                    <a:pt x="2169" y="255"/>
                    <a:pt x="2169" y="321"/>
                  </a:cubicBezTo>
                  <a:cubicBezTo>
                    <a:pt x="2169" y="421"/>
                    <a:pt x="2135" y="521"/>
                    <a:pt x="2069" y="588"/>
                  </a:cubicBezTo>
                  <a:cubicBezTo>
                    <a:pt x="1932" y="724"/>
                    <a:pt x="1660" y="792"/>
                    <a:pt x="1291" y="792"/>
                  </a:cubicBezTo>
                  <a:cubicBezTo>
                    <a:pt x="1028" y="792"/>
                    <a:pt x="715" y="758"/>
                    <a:pt x="367" y="688"/>
                  </a:cubicBezTo>
                  <a:cubicBezTo>
                    <a:pt x="868" y="455"/>
                    <a:pt x="1401" y="255"/>
                    <a:pt x="1935" y="188"/>
                  </a:cubicBezTo>
                  <a:close/>
                  <a:moveTo>
                    <a:pt x="1945" y="0"/>
                  </a:moveTo>
                  <a:cubicBezTo>
                    <a:pt x="1327" y="0"/>
                    <a:pt x="177" y="598"/>
                    <a:pt x="34" y="655"/>
                  </a:cubicBezTo>
                  <a:cubicBezTo>
                    <a:pt x="0" y="688"/>
                    <a:pt x="0" y="722"/>
                    <a:pt x="0" y="755"/>
                  </a:cubicBezTo>
                  <a:cubicBezTo>
                    <a:pt x="0" y="788"/>
                    <a:pt x="34" y="822"/>
                    <a:pt x="67" y="822"/>
                  </a:cubicBezTo>
                  <a:cubicBezTo>
                    <a:pt x="467" y="922"/>
                    <a:pt x="868" y="955"/>
                    <a:pt x="1268" y="955"/>
                  </a:cubicBezTo>
                  <a:cubicBezTo>
                    <a:pt x="1322" y="960"/>
                    <a:pt x="1375" y="963"/>
                    <a:pt x="1428" y="963"/>
                  </a:cubicBezTo>
                  <a:cubicBezTo>
                    <a:pt x="1699" y="963"/>
                    <a:pt x="1951" y="889"/>
                    <a:pt x="2202" y="722"/>
                  </a:cubicBezTo>
                  <a:cubicBezTo>
                    <a:pt x="2302" y="621"/>
                    <a:pt x="2369" y="455"/>
                    <a:pt x="2335" y="288"/>
                  </a:cubicBezTo>
                  <a:cubicBezTo>
                    <a:pt x="2335" y="188"/>
                    <a:pt x="2269" y="88"/>
                    <a:pt x="2202" y="54"/>
                  </a:cubicBezTo>
                  <a:cubicBezTo>
                    <a:pt x="2136" y="17"/>
                    <a:pt x="2048" y="0"/>
                    <a:pt x="19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1"/>
            <p:cNvSpPr/>
            <p:nvPr/>
          </p:nvSpPr>
          <p:spPr>
            <a:xfrm>
              <a:off x="5174700" y="4420275"/>
              <a:ext cx="36725" cy="42550"/>
            </a:xfrm>
            <a:custGeom>
              <a:rect b="b" l="l" r="r" t="t"/>
              <a:pathLst>
                <a:path extrusionOk="0" h="1702" w="1469">
                  <a:moveTo>
                    <a:pt x="1035" y="167"/>
                  </a:moveTo>
                  <a:cubicBezTo>
                    <a:pt x="1201" y="167"/>
                    <a:pt x="1235" y="267"/>
                    <a:pt x="1235" y="267"/>
                  </a:cubicBezTo>
                  <a:cubicBezTo>
                    <a:pt x="1268" y="534"/>
                    <a:pt x="668" y="1168"/>
                    <a:pt x="201" y="1468"/>
                  </a:cubicBezTo>
                  <a:cubicBezTo>
                    <a:pt x="234" y="1034"/>
                    <a:pt x="401" y="601"/>
                    <a:pt x="668" y="301"/>
                  </a:cubicBezTo>
                  <a:cubicBezTo>
                    <a:pt x="768" y="201"/>
                    <a:pt x="868" y="167"/>
                    <a:pt x="1001" y="167"/>
                  </a:cubicBezTo>
                  <a:close/>
                  <a:moveTo>
                    <a:pt x="1068" y="0"/>
                  </a:moveTo>
                  <a:cubicBezTo>
                    <a:pt x="868" y="0"/>
                    <a:pt x="701" y="34"/>
                    <a:pt x="568" y="167"/>
                  </a:cubicBezTo>
                  <a:cubicBezTo>
                    <a:pt x="101" y="567"/>
                    <a:pt x="0" y="1568"/>
                    <a:pt x="0" y="1635"/>
                  </a:cubicBezTo>
                  <a:cubicBezTo>
                    <a:pt x="0" y="1668"/>
                    <a:pt x="0" y="1702"/>
                    <a:pt x="34" y="1702"/>
                  </a:cubicBezTo>
                  <a:lnTo>
                    <a:pt x="134" y="1702"/>
                  </a:lnTo>
                  <a:cubicBezTo>
                    <a:pt x="568" y="1501"/>
                    <a:pt x="1468" y="701"/>
                    <a:pt x="1401" y="267"/>
                  </a:cubicBezTo>
                  <a:cubicBezTo>
                    <a:pt x="1401" y="167"/>
                    <a:pt x="1301" y="34"/>
                    <a:pt x="1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1"/>
            <p:cNvSpPr/>
            <p:nvPr/>
          </p:nvSpPr>
          <p:spPr>
            <a:xfrm>
              <a:off x="5019600" y="4256825"/>
              <a:ext cx="164300" cy="104275"/>
            </a:xfrm>
            <a:custGeom>
              <a:rect b="b" l="l" r="r" t="t"/>
              <a:pathLst>
                <a:path extrusionOk="0" h="4171" w="6572">
                  <a:moveTo>
                    <a:pt x="5904" y="0"/>
                  </a:moveTo>
                  <a:lnTo>
                    <a:pt x="0" y="1401"/>
                  </a:lnTo>
                  <a:lnTo>
                    <a:pt x="634" y="4170"/>
                  </a:lnTo>
                  <a:lnTo>
                    <a:pt x="6571" y="3203"/>
                  </a:lnTo>
                  <a:lnTo>
                    <a:pt x="59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1"/>
            <p:cNvSpPr/>
            <p:nvPr/>
          </p:nvSpPr>
          <p:spPr>
            <a:xfrm>
              <a:off x="4635975" y="1403950"/>
              <a:ext cx="18375" cy="9225"/>
            </a:xfrm>
            <a:custGeom>
              <a:rect b="b" l="l" r="r" t="t"/>
              <a:pathLst>
                <a:path extrusionOk="0" h="369" w="735">
                  <a:moveTo>
                    <a:pt x="735" y="0"/>
                  </a:moveTo>
                  <a:lnTo>
                    <a:pt x="1" y="267"/>
                  </a:lnTo>
                  <a:cubicBezTo>
                    <a:pt x="88" y="340"/>
                    <a:pt x="172" y="368"/>
                    <a:pt x="250" y="368"/>
                  </a:cubicBezTo>
                  <a:cubicBezTo>
                    <a:pt x="530" y="368"/>
                    <a:pt x="735" y="0"/>
                    <a:pt x="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4433325" y="2295200"/>
              <a:ext cx="414500" cy="42775"/>
            </a:xfrm>
            <a:custGeom>
              <a:rect b="b" l="l" r="r" t="t"/>
              <a:pathLst>
                <a:path extrusionOk="0" h="1711" w="16580">
                  <a:moveTo>
                    <a:pt x="647" y="0"/>
                  </a:moveTo>
                  <a:cubicBezTo>
                    <a:pt x="566" y="0"/>
                    <a:pt x="489" y="55"/>
                    <a:pt x="435" y="109"/>
                  </a:cubicBezTo>
                  <a:lnTo>
                    <a:pt x="34" y="1510"/>
                  </a:lnTo>
                  <a:cubicBezTo>
                    <a:pt x="1" y="1610"/>
                    <a:pt x="101" y="1710"/>
                    <a:pt x="301" y="1710"/>
                  </a:cubicBezTo>
                  <a:lnTo>
                    <a:pt x="16179" y="1710"/>
                  </a:lnTo>
                  <a:cubicBezTo>
                    <a:pt x="16313" y="1710"/>
                    <a:pt x="16446" y="1644"/>
                    <a:pt x="16446" y="1544"/>
                  </a:cubicBezTo>
                  <a:lnTo>
                    <a:pt x="16579" y="176"/>
                  </a:lnTo>
                  <a:cubicBezTo>
                    <a:pt x="16579" y="76"/>
                    <a:pt x="16479" y="9"/>
                    <a:pt x="16313" y="9"/>
                  </a:cubicBezTo>
                  <a:lnTo>
                    <a:pt x="701" y="9"/>
                  </a:lnTo>
                  <a:cubicBezTo>
                    <a:pt x="683" y="3"/>
                    <a:pt x="665" y="0"/>
                    <a:pt x="6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1"/>
            <p:cNvSpPr/>
            <p:nvPr/>
          </p:nvSpPr>
          <p:spPr>
            <a:xfrm>
              <a:off x="4484200" y="2292075"/>
              <a:ext cx="22550" cy="49225"/>
            </a:xfrm>
            <a:custGeom>
              <a:rect b="b" l="l" r="r" t="t"/>
              <a:pathLst>
                <a:path extrusionOk="0" h="1969" w="902">
                  <a:moveTo>
                    <a:pt x="368" y="1"/>
                  </a:moveTo>
                  <a:cubicBezTo>
                    <a:pt x="268" y="1"/>
                    <a:pt x="201" y="34"/>
                    <a:pt x="201" y="101"/>
                  </a:cubicBezTo>
                  <a:lnTo>
                    <a:pt x="1" y="1902"/>
                  </a:lnTo>
                  <a:cubicBezTo>
                    <a:pt x="1" y="1936"/>
                    <a:pt x="67" y="1969"/>
                    <a:pt x="134" y="1969"/>
                  </a:cubicBezTo>
                  <a:lnTo>
                    <a:pt x="568" y="1969"/>
                  </a:lnTo>
                  <a:cubicBezTo>
                    <a:pt x="635" y="1969"/>
                    <a:pt x="701" y="1936"/>
                    <a:pt x="701" y="1902"/>
                  </a:cubicBezTo>
                  <a:lnTo>
                    <a:pt x="901" y="101"/>
                  </a:lnTo>
                  <a:cubicBezTo>
                    <a:pt x="901" y="34"/>
                    <a:pt x="868" y="1"/>
                    <a:pt x="7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1"/>
            <p:cNvSpPr/>
            <p:nvPr/>
          </p:nvSpPr>
          <p:spPr>
            <a:xfrm>
              <a:off x="4794425" y="2292075"/>
              <a:ext cx="23375" cy="49225"/>
            </a:xfrm>
            <a:custGeom>
              <a:rect b="b" l="l" r="r" t="t"/>
              <a:pathLst>
                <a:path extrusionOk="0" h="1969" w="935">
                  <a:moveTo>
                    <a:pt x="368" y="1"/>
                  </a:moveTo>
                  <a:cubicBezTo>
                    <a:pt x="267" y="1"/>
                    <a:pt x="201" y="34"/>
                    <a:pt x="201" y="101"/>
                  </a:cubicBezTo>
                  <a:lnTo>
                    <a:pt x="1" y="1902"/>
                  </a:lnTo>
                  <a:cubicBezTo>
                    <a:pt x="1" y="1936"/>
                    <a:pt x="67" y="1969"/>
                    <a:pt x="134" y="1969"/>
                  </a:cubicBezTo>
                  <a:lnTo>
                    <a:pt x="568" y="1969"/>
                  </a:lnTo>
                  <a:cubicBezTo>
                    <a:pt x="634" y="1969"/>
                    <a:pt x="734" y="1936"/>
                    <a:pt x="734" y="1902"/>
                  </a:cubicBezTo>
                  <a:lnTo>
                    <a:pt x="935" y="101"/>
                  </a:lnTo>
                  <a:cubicBezTo>
                    <a:pt x="935" y="34"/>
                    <a:pt x="868" y="1"/>
                    <a:pt x="7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4639325" y="2292075"/>
              <a:ext cx="23375" cy="49225"/>
            </a:xfrm>
            <a:custGeom>
              <a:rect b="b" l="l" r="r" t="t"/>
              <a:pathLst>
                <a:path extrusionOk="0" h="1969" w="935">
                  <a:moveTo>
                    <a:pt x="367" y="1"/>
                  </a:moveTo>
                  <a:cubicBezTo>
                    <a:pt x="300" y="1"/>
                    <a:pt x="234" y="34"/>
                    <a:pt x="234" y="101"/>
                  </a:cubicBezTo>
                  <a:lnTo>
                    <a:pt x="34" y="1902"/>
                  </a:lnTo>
                  <a:cubicBezTo>
                    <a:pt x="0" y="1936"/>
                    <a:pt x="67" y="1969"/>
                    <a:pt x="167" y="1969"/>
                  </a:cubicBezTo>
                  <a:lnTo>
                    <a:pt x="567" y="1969"/>
                  </a:lnTo>
                  <a:cubicBezTo>
                    <a:pt x="667" y="1969"/>
                    <a:pt x="734" y="1936"/>
                    <a:pt x="734" y="1902"/>
                  </a:cubicBezTo>
                  <a:lnTo>
                    <a:pt x="934" y="101"/>
                  </a:lnTo>
                  <a:cubicBezTo>
                    <a:pt x="934" y="34"/>
                    <a:pt x="867" y="1"/>
                    <a:pt x="8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4342450" y="1713325"/>
              <a:ext cx="693850" cy="1655975"/>
            </a:xfrm>
            <a:custGeom>
              <a:rect b="b" l="l" r="r" t="t"/>
              <a:pathLst>
                <a:path extrusionOk="0" h="66239" w="27754">
                  <a:moveTo>
                    <a:pt x="16517" y="233"/>
                  </a:moveTo>
                  <a:cubicBezTo>
                    <a:pt x="16470" y="233"/>
                    <a:pt x="16424" y="234"/>
                    <a:pt x="16378" y="234"/>
                  </a:cubicBezTo>
                  <a:cubicBezTo>
                    <a:pt x="16945" y="2069"/>
                    <a:pt x="15745" y="5471"/>
                    <a:pt x="13810" y="9274"/>
                  </a:cubicBezTo>
                  <a:cubicBezTo>
                    <a:pt x="9107" y="4671"/>
                    <a:pt x="7739" y="2403"/>
                    <a:pt x="7439" y="234"/>
                  </a:cubicBezTo>
                  <a:cubicBezTo>
                    <a:pt x="5037" y="468"/>
                    <a:pt x="1334" y="1"/>
                    <a:pt x="1434" y="3704"/>
                  </a:cubicBezTo>
                  <a:cubicBezTo>
                    <a:pt x="1534" y="7440"/>
                    <a:pt x="834" y="17280"/>
                    <a:pt x="1034" y="21883"/>
                  </a:cubicBezTo>
                  <a:cubicBezTo>
                    <a:pt x="1201" y="26487"/>
                    <a:pt x="0" y="56308"/>
                    <a:pt x="1968" y="64981"/>
                  </a:cubicBezTo>
                  <a:cubicBezTo>
                    <a:pt x="2197" y="66009"/>
                    <a:pt x="8153" y="66239"/>
                    <a:pt x="12377" y="66239"/>
                  </a:cubicBezTo>
                  <a:cubicBezTo>
                    <a:pt x="14319" y="66239"/>
                    <a:pt x="15895" y="66190"/>
                    <a:pt x="16378" y="66148"/>
                  </a:cubicBezTo>
                  <a:lnTo>
                    <a:pt x="16378" y="64781"/>
                  </a:lnTo>
                  <a:cubicBezTo>
                    <a:pt x="16378" y="64781"/>
                    <a:pt x="23121" y="63867"/>
                    <a:pt x="26448" y="63867"/>
                  </a:cubicBezTo>
                  <a:cubicBezTo>
                    <a:pt x="26987" y="63867"/>
                    <a:pt x="27437" y="63891"/>
                    <a:pt x="27753" y="63947"/>
                  </a:cubicBezTo>
                  <a:cubicBezTo>
                    <a:pt x="27553" y="58743"/>
                    <a:pt x="22483" y="32491"/>
                    <a:pt x="22283" y="25119"/>
                  </a:cubicBezTo>
                  <a:cubicBezTo>
                    <a:pt x="22116" y="17747"/>
                    <a:pt x="22916" y="5105"/>
                    <a:pt x="22883" y="3070"/>
                  </a:cubicBezTo>
                  <a:cubicBezTo>
                    <a:pt x="22818" y="1105"/>
                    <a:pt x="18992" y="233"/>
                    <a:pt x="16517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1"/>
            <p:cNvSpPr/>
            <p:nvPr/>
          </p:nvSpPr>
          <p:spPr>
            <a:xfrm>
              <a:off x="4343325" y="1715338"/>
              <a:ext cx="693850" cy="1655975"/>
            </a:xfrm>
            <a:custGeom>
              <a:rect b="b" l="l" r="r" t="t"/>
              <a:pathLst>
                <a:path extrusionOk="0" h="66239" w="27754">
                  <a:moveTo>
                    <a:pt x="16517" y="233"/>
                  </a:moveTo>
                  <a:cubicBezTo>
                    <a:pt x="16470" y="233"/>
                    <a:pt x="16424" y="234"/>
                    <a:pt x="16378" y="234"/>
                  </a:cubicBezTo>
                  <a:cubicBezTo>
                    <a:pt x="16945" y="2069"/>
                    <a:pt x="15745" y="5471"/>
                    <a:pt x="13810" y="9274"/>
                  </a:cubicBezTo>
                  <a:cubicBezTo>
                    <a:pt x="9107" y="4671"/>
                    <a:pt x="7739" y="2403"/>
                    <a:pt x="7439" y="234"/>
                  </a:cubicBezTo>
                  <a:cubicBezTo>
                    <a:pt x="5037" y="468"/>
                    <a:pt x="1334" y="1"/>
                    <a:pt x="1434" y="3704"/>
                  </a:cubicBezTo>
                  <a:cubicBezTo>
                    <a:pt x="1534" y="7440"/>
                    <a:pt x="834" y="17280"/>
                    <a:pt x="1034" y="21883"/>
                  </a:cubicBezTo>
                  <a:cubicBezTo>
                    <a:pt x="1201" y="26487"/>
                    <a:pt x="0" y="56308"/>
                    <a:pt x="1968" y="64981"/>
                  </a:cubicBezTo>
                  <a:cubicBezTo>
                    <a:pt x="2197" y="66009"/>
                    <a:pt x="8153" y="66239"/>
                    <a:pt x="12377" y="66239"/>
                  </a:cubicBezTo>
                  <a:cubicBezTo>
                    <a:pt x="14319" y="66239"/>
                    <a:pt x="15895" y="66190"/>
                    <a:pt x="16378" y="66148"/>
                  </a:cubicBezTo>
                  <a:lnTo>
                    <a:pt x="16378" y="64781"/>
                  </a:lnTo>
                  <a:cubicBezTo>
                    <a:pt x="16378" y="64781"/>
                    <a:pt x="23121" y="63867"/>
                    <a:pt x="26448" y="63867"/>
                  </a:cubicBezTo>
                  <a:cubicBezTo>
                    <a:pt x="26987" y="63867"/>
                    <a:pt x="27437" y="63891"/>
                    <a:pt x="27753" y="63947"/>
                  </a:cubicBezTo>
                  <a:cubicBezTo>
                    <a:pt x="27553" y="58743"/>
                    <a:pt x="22483" y="32491"/>
                    <a:pt x="22283" y="25119"/>
                  </a:cubicBezTo>
                  <a:cubicBezTo>
                    <a:pt x="22116" y="17747"/>
                    <a:pt x="22916" y="5105"/>
                    <a:pt x="22883" y="3070"/>
                  </a:cubicBezTo>
                  <a:cubicBezTo>
                    <a:pt x="22818" y="1105"/>
                    <a:pt x="18992" y="233"/>
                    <a:pt x="16517" y="233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1"/>
            <p:cNvSpPr/>
            <p:nvPr/>
          </p:nvSpPr>
          <p:spPr>
            <a:xfrm>
              <a:off x="4367450" y="1939325"/>
              <a:ext cx="55900" cy="267725"/>
            </a:xfrm>
            <a:custGeom>
              <a:rect b="b" l="l" r="r" t="t"/>
              <a:pathLst>
                <a:path extrusionOk="0" h="10709" w="2236">
                  <a:moveTo>
                    <a:pt x="1835" y="1"/>
                  </a:moveTo>
                  <a:lnTo>
                    <a:pt x="301" y="1102"/>
                  </a:lnTo>
                  <a:cubicBezTo>
                    <a:pt x="168" y="4304"/>
                    <a:pt x="1" y="7906"/>
                    <a:pt x="1" y="10708"/>
                  </a:cubicBezTo>
                  <a:cubicBezTo>
                    <a:pt x="1435" y="7506"/>
                    <a:pt x="2236" y="2903"/>
                    <a:pt x="1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4172325" y="1750850"/>
              <a:ext cx="364450" cy="855650"/>
            </a:xfrm>
            <a:custGeom>
              <a:rect b="b" l="l" r="r" t="t"/>
              <a:pathLst>
                <a:path extrusionOk="0" h="34226" w="14578">
                  <a:moveTo>
                    <a:pt x="8973" y="1"/>
                  </a:moveTo>
                  <a:lnTo>
                    <a:pt x="8907" y="68"/>
                  </a:lnTo>
                  <a:cubicBezTo>
                    <a:pt x="8884" y="101"/>
                    <a:pt x="8862" y="134"/>
                    <a:pt x="8840" y="168"/>
                  </a:cubicBezTo>
                  <a:lnTo>
                    <a:pt x="8940" y="68"/>
                  </a:lnTo>
                  <a:lnTo>
                    <a:pt x="8973" y="1"/>
                  </a:lnTo>
                  <a:close/>
                  <a:moveTo>
                    <a:pt x="8840" y="168"/>
                  </a:moveTo>
                  <a:lnTo>
                    <a:pt x="8640" y="401"/>
                  </a:lnTo>
                  <a:lnTo>
                    <a:pt x="8273" y="868"/>
                  </a:lnTo>
                  <a:lnTo>
                    <a:pt x="7572" y="1802"/>
                  </a:lnTo>
                  <a:cubicBezTo>
                    <a:pt x="7105" y="2403"/>
                    <a:pt x="6638" y="3036"/>
                    <a:pt x="6205" y="3704"/>
                  </a:cubicBezTo>
                  <a:cubicBezTo>
                    <a:pt x="5337" y="4971"/>
                    <a:pt x="4470" y="6272"/>
                    <a:pt x="3736" y="7673"/>
                  </a:cubicBezTo>
                  <a:cubicBezTo>
                    <a:pt x="2936" y="9074"/>
                    <a:pt x="2235" y="10509"/>
                    <a:pt x="1635" y="12010"/>
                  </a:cubicBezTo>
                  <a:cubicBezTo>
                    <a:pt x="1001" y="13577"/>
                    <a:pt x="534" y="15212"/>
                    <a:pt x="234" y="16880"/>
                  </a:cubicBezTo>
                  <a:cubicBezTo>
                    <a:pt x="100" y="17747"/>
                    <a:pt x="34" y="18648"/>
                    <a:pt x="0" y="19548"/>
                  </a:cubicBezTo>
                  <a:cubicBezTo>
                    <a:pt x="0" y="19715"/>
                    <a:pt x="0" y="19915"/>
                    <a:pt x="34" y="20082"/>
                  </a:cubicBezTo>
                  <a:cubicBezTo>
                    <a:pt x="34" y="20249"/>
                    <a:pt x="67" y="20449"/>
                    <a:pt x="100" y="20616"/>
                  </a:cubicBezTo>
                  <a:cubicBezTo>
                    <a:pt x="134" y="20916"/>
                    <a:pt x="234" y="21216"/>
                    <a:pt x="300" y="21516"/>
                  </a:cubicBezTo>
                  <a:cubicBezTo>
                    <a:pt x="467" y="21983"/>
                    <a:pt x="634" y="22484"/>
                    <a:pt x="834" y="22951"/>
                  </a:cubicBezTo>
                  <a:cubicBezTo>
                    <a:pt x="1568" y="24452"/>
                    <a:pt x="2435" y="25853"/>
                    <a:pt x="3436" y="27187"/>
                  </a:cubicBezTo>
                  <a:cubicBezTo>
                    <a:pt x="4370" y="28455"/>
                    <a:pt x="5304" y="29656"/>
                    <a:pt x="6271" y="30823"/>
                  </a:cubicBezTo>
                  <a:lnTo>
                    <a:pt x="7739" y="32524"/>
                  </a:lnTo>
                  <a:cubicBezTo>
                    <a:pt x="8239" y="33091"/>
                    <a:pt x="8740" y="33658"/>
                    <a:pt x="9273" y="34225"/>
                  </a:cubicBezTo>
                  <a:lnTo>
                    <a:pt x="13777" y="29889"/>
                  </a:lnTo>
                  <a:cubicBezTo>
                    <a:pt x="13310" y="29455"/>
                    <a:pt x="12809" y="28922"/>
                    <a:pt x="12342" y="28388"/>
                  </a:cubicBezTo>
                  <a:cubicBezTo>
                    <a:pt x="11875" y="27888"/>
                    <a:pt x="11408" y="27387"/>
                    <a:pt x="10975" y="26854"/>
                  </a:cubicBezTo>
                  <a:cubicBezTo>
                    <a:pt x="10074" y="25786"/>
                    <a:pt x="9207" y="24719"/>
                    <a:pt x="8406" y="23618"/>
                  </a:cubicBezTo>
                  <a:cubicBezTo>
                    <a:pt x="7672" y="22617"/>
                    <a:pt x="7039" y="21550"/>
                    <a:pt x="6505" y="20416"/>
                  </a:cubicBezTo>
                  <a:cubicBezTo>
                    <a:pt x="6405" y="20182"/>
                    <a:pt x="6305" y="19915"/>
                    <a:pt x="6271" y="19615"/>
                  </a:cubicBezTo>
                  <a:cubicBezTo>
                    <a:pt x="6305" y="19081"/>
                    <a:pt x="6371" y="18514"/>
                    <a:pt x="6471" y="17947"/>
                  </a:cubicBezTo>
                  <a:cubicBezTo>
                    <a:pt x="7039" y="15479"/>
                    <a:pt x="8039" y="13144"/>
                    <a:pt x="9440" y="11009"/>
                  </a:cubicBezTo>
                  <a:cubicBezTo>
                    <a:pt x="10141" y="9875"/>
                    <a:pt x="10875" y="8741"/>
                    <a:pt x="11709" y="7673"/>
                  </a:cubicBezTo>
                  <a:cubicBezTo>
                    <a:pt x="12109" y="7139"/>
                    <a:pt x="12509" y="6606"/>
                    <a:pt x="12943" y="6105"/>
                  </a:cubicBezTo>
                  <a:cubicBezTo>
                    <a:pt x="13176" y="5838"/>
                    <a:pt x="13376" y="5605"/>
                    <a:pt x="13610" y="5338"/>
                  </a:cubicBezTo>
                  <a:lnTo>
                    <a:pt x="13943" y="4971"/>
                  </a:lnTo>
                  <a:lnTo>
                    <a:pt x="14110" y="4804"/>
                  </a:lnTo>
                  <a:lnTo>
                    <a:pt x="14210" y="4704"/>
                  </a:lnTo>
                  <a:lnTo>
                    <a:pt x="14244" y="4671"/>
                  </a:lnTo>
                  <a:lnTo>
                    <a:pt x="14344" y="4571"/>
                  </a:lnTo>
                  <a:cubicBezTo>
                    <a:pt x="14410" y="4437"/>
                    <a:pt x="14511" y="4337"/>
                    <a:pt x="14577" y="4204"/>
                  </a:cubicBezTo>
                  <a:lnTo>
                    <a:pt x="8706" y="368"/>
                  </a:lnTo>
                  <a:cubicBezTo>
                    <a:pt x="8751" y="301"/>
                    <a:pt x="8795" y="234"/>
                    <a:pt x="8840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4171288" y="1748650"/>
              <a:ext cx="364450" cy="855650"/>
            </a:xfrm>
            <a:custGeom>
              <a:rect b="b" l="l" r="r" t="t"/>
              <a:pathLst>
                <a:path extrusionOk="0" h="34226" w="14578">
                  <a:moveTo>
                    <a:pt x="8973" y="1"/>
                  </a:moveTo>
                  <a:lnTo>
                    <a:pt x="8907" y="68"/>
                  </a:lnTo>
                  <a:cubicBezTo>
                    <a:pt x="8884" y="101"/>
                    <a:pt x="8862" y="134"/>
                    <a:pt x="8840" y="168"/>
                  </a:cubicBezTo>
                  <a:lnTo>
                    <a:pt x="8940" y="68"/>
                  </a:lnTo>
                  <a:lnTo>
                    <a:pt x="8973" y="1"/>
                  </a:lnTo>
                  <a:close/>
                  <a:moveTo>
                    <a:pt x="8840" y="168"/>
                  </a:moveTo>
                  <a:lnTo>
                    <a:pt x="8640" y="401"/>
                  </a:lnTo>
                  <a:lnTo>
                    <a:pt x="8273" y="868"/>
                  </a:lnTo>
                  <a:lnTo>
                    <a:pt x="7572" y="1802"/>
                  </a:lnTo>
                  <a:cubicBezTo>
                    <a:pt x="7105" y="2403"/>
                    <a:pt x="6638" y="3036"/>
                    <a:pt x="6205" y="3704"/>
                  </a:cubicBezTo>
                  <a:cubicBezTo>
                    <a:pt x="5337" y="4971"/>
                    <a:pt x="4470" y="6272"/>
                    <a:pt x="3736" y="7673"/>
                  </a:cubicBezTo>
                  <a:cubicBezTo>
                    <a:pt x="2936" y="9074"/>
                    <a:pt x="2235" y="10509"/>
                    <a:pt x="1635" y="12010"/>
                  </a:cubicBezTo>
                  <a:cubicBezTo>
                    <a:pt x="1001" y="13577"/>
                    <a:pt x="534" y="15212"/>
                    <a:pt x="234" y="16880"/>
                  </a:cubicBezTo>
                  <a:cubicBezTo>
                    <a:pt x="100" y="17747"/>
                    <a:pt x="34" y="18648"/>
                    <a:pt x="0" y="19548"/>
                  </a:cubicBezTo>
                  <a:cubicBezTo>
                    <a:pt x="0" y="19715"/>
                    <a:pt x="0" y="19915"/>
                    <a:pt x="34" y="20082"/>
                  </a:cubicBezTo>
                  <a:cubicBezTo>
                    <a:pt x="34" y="20249"/>
                    <a:pt x="67" y="20449"/>
                    <a:pt x="100" y="20616"/>
                  </a:cubicBezTo>
                  <a:cubicBezTo>
                    <a:pt x="134" y="20916"/>
                    <a:pt x="234" y="21216"/>
                    <a:pt x="300" y="21516"/>
                  </a:cubicBezTo>
                  <a:cubicBezTo>
                    <a:pt x="467" y="21983"/>
                    <a:pt x="634" y="22484"/>
                    <a:pt x="834" y="22951"/>
                  </a:cubicBezTo>
                  <a:cubicBezTo>
                    <a:pt x="1568" y="24452"/>
                    <a:pt x="2435" y="25853"/>
                    <a:pt x="3436" y="27187"/>
                  </a:cubicBezTo>
                  <a:cubicBezTo>
                    <a:pt x="4370" y="28455"/>
                    <a:pt x="5304" y="29656"/>
                    <a:pt x="6271" y="30823"/>
                  </a:cubicBezTo>
                  <a:lnTo>
                    <a:pt x="7739" y="32524"/>
                  </a:lnTo>
                  <a:cubicBezTo>
                    <a:pt x="8239" y="33091"/>
                    <a:pt x="8740" y="33658"/>
                    <a:pt x="9273" y="34225"/>
                  </a:cubicBezTo>
                  <a:lnTo>
                    <a:pt x="13777" y="29889"/>
                  </a:lnTo>
                  <a:cubicBezTo>
                    <a:pt x="13310" y="29455"/>
                    <a:pt x="12809" y="28922"/>
                    <a:pt x="12342" y="28388"/>
                  </a:cubicBezTo>
                  <a:cubicBezTo>
                    <a:pt x="11875" y="27888"/>
                    <a:pt x="11408" y="27387"/>
                    <a:pt x="10975" y="26854"/>
                  </a:cubicBezTo>
                  <a:cubicBezTo>
                    <a:pt x="10074" y="25786"/>
                    <a:pt x="9207" y="24719"/>
                    <a:pt x="8406" y="23618"/>
                  </a:cubicBezTo>
                  <a:cubicBezTo>
                    <a:pt x="7672" y="22617"/>
                    <a:pt x="7039" y="21550"/>
                    <a:pt x="6505" y="20416"/>
                  </a:cubicBezTo>
                  <a:cubicBezTo>
                    <a:pt x="6405" y="20182"/>
                    <a:pt x="6305" y="19915"/>
                    <a:pt x="6271" y="19615"/>
                  </a:cubicBezTo>
                  <a:cubicBezTo>
                    <a:pt x="6305" y="19081"/>
                    <a:pt x="6371" y="18514"/>
                    <a:pt x="6471" y="17947"/>
                  </a:cubicBezTo>
                  <a:cubicBezTo>
                    <a:pt x="7039" y="15479"/>
                    <a:pt x="8039" y="13144"/>
                    <a:pt x="9440" y="11009"/>
                  </a:cubicBezTo>
                  <a:cubicBezTo>
                    <a:pt x="10141" y="9875"/>
                    <a:pt x="10875" y="8741"/>
                    <a:pt x="11709" y="7673"/>
                  </a:cubicBezTo>
                  <a:cubicBezTo>
                    <a:pt x="12109" y="7139"/>
                    <a:pt x="12509" y="6606"/>
                    <a:pt x="12943" y="6105"/>
                  </a:cubicBezTo>
                  <a:cubicBezTo>
                    <a:pt x="13176" y="5838"/>
                    <a:pt x="13376" y="5605"/>
                    <a:pt x="13610" y="5338"/>
                  </a:cubicBezTo>
                  <a:lnTo>
                    <a:pt x="13943" y="4971"/>
                  </a:lnTo>
                  <a:lnTo>
                    <a:pt x="14110" y="4804"/>
                  </a:lnTo>
                  <a:lnTo>
                    <a:pt x="14210" y="4704"/>
                  </a:lnTo>
                  <a:lnTo>
                    <a:pt x="14244" y="4671"/>
                  </a:lnTo>
                  <a:lnTo>
                    <a:pt x="14344" y="4571"/>
                  </a:lnTo>
                  <a:cubicBezTo>
                    <a:pt x="14410" y="4437"/>
                    <a:pt x="14511" y="4337"/>
                    <a:pt x="14577" y="4204"/>
                  </a:cubicBezTo>
                  <a:lnTo>
                    <a:pt x="8706" y="368"/>
                  </a:lnTo>
                  <a:cubicBezTo>
                    <a:pt x="8751" y="301"/>
                    <a:pt x="8795" y="234"/>
                    <a:pt x="8840" y="168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4688525" y="1945175"/>
              <a:ext cx="81750" cy="1387675"/>
            </a:xfrm>
            <a:custGeom>
              <a:rect b="b" l="l" r="r" t="t"/>
              <a:pathLst>
                <a:path extrusionOk="0" h="55507" w="3270">
                  <a:moveTo>
                    <a:pt x="0" y="0"/>
                  </a:moveTo>
                  <a:cubicBezTo>
                    <a:pt x="434" y="8873"/>
                    <a:pt x="2802" y="39929"/>
                    <a:pt x="2535" y="55507"/>
                  </a:cubicBezTo>
                  <a:lnTo>
                    <a:pt x="3269" y="55407"/>
                  </a:lnTo>
                  <a:cubicBezTo>
                    <a:pt x="3269" y="55407"/>
                    <a:pt x="2135" y="31423"/>
                    <a:pt x="1635" y="20949"/>
                  </a:cubicBezTo>
                  <a:cubicBezTo>
                    <a:pt x="1101" y="10442"/>
                    <a:pt x="0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4368300" y="2500575"/>
              <a:ext cx="151000" cy="273750"/>
            </a:xfrm>
            <a:custGeom>
              <a:rect b="b" l="l" r="r" t="t"/>
              <a:pathLst>
                <a:path extrusionOk="0" h="10950" w="6040">
                  <a:moveTo>
                    <a:pt x="5571" y="0"/>
                  </a:moveTo>
                  <a:lnTo>
                    <a:pt x="1134" y="4804"/>
                  </a:lnTo>
                  <a:cubicBezTo>
                    <a:pt x="1134" y="6438"/>
                    <a:pt x="0" y="9674"/>
                    <a:pt x="3002" y="10841"/>
                  </a:cubicBezTo>
                  <a:cubicBezTo>
                    <a:pt x="3192" y="10915"/>
                    <a:pt x="3370" y="10950"/>
                    <a:pt x="3537" y="10950"/>
                  </a:cubicBezTo>
                  <a:cubicBezTo>
                    <a:pt x="6011" y="10950"/>
                    <a:pt x="6040" y="3250"/>
                    <a:pt x="5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4869600" y="2496400"/>
              <a:ext cx="65775" cy="282625"/>
            </a:xfrm>
            <a:custGeom>
              <a:rect b="b" l="l" r="r" t="t"/>
              <a:pathLst>
                <a:path extrusionOk="0" h="11305" w="2631">
                  <a:moveTo>
                    <a:pt x="62" y="0"/>
                  </a:moveTo>
                  <a:lnTo>
                    <a:pt x="62" y="0"/>
                  </a:lnTo>
                  <a:cubicBezTo>
                    <a:pt x="0" y="3360"/>
                    <a:pt x="286" y="11304"/>
                    <a:pt x="1272" y="11304"/>
                  </a:cubicBezTo>
                  <a:cubicBezTo>
                    <a:pt x="1343" y="11304"/>
                    <a:pt x="1418" y="11263"/>
                    <a:pt x="1497" y="11175"/>
                  </a:cubicBezTo>
                  <a:cubicBezTo>
                    <a:pt x="2631" y="9907"/>
                    <a:pt x="2064" y="6572"/>
                    <a:pt x="2031" y="4904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4731875" y="1945175"/>
              <a:ext cx="149250" cy="76750"/>
            </a:xfrm>
            <a:custGeom>
              <a:rect b="b" l="l" r="r" t="t"/>
              <a:pathLst>
                <a:path extrusionOk="0" h="3070" w="5970">
                  <a:moveTo>
                    <a:pt x="368" y="0"/>
                  </a:moveTo>
                  <a:cubicBezTo>
                    <a:pt x="134" y="0"/>
                    <a:pt x="1" y="167"/>
                    <a:pt x="1" y="401"/>
                  </a:cubicBezTo>
                  <a:lnTo>
                    <a:pt x="268" y="2702"/>
                  </a:lnTo>
                  <a:cubicBezTo>
                    <a:pt x="301" y="2902"/>
                    <a:pt x="501" y="3069"/>
                    <a:pt x="701" y="3069"/>
                  </a:cubicBezTo>
                  <a:lnTo>
                    <a:pt x="5605" y="3036"/>
                  </a:lnTo>
                  <a:cubicBezTo>
                    <a:pt x="5620" y="3038"/>
                    <a:pt x="5634" y="3039"/>
                    <a:pt x="5649" y="3039"/>
                  </a:cubicBezTo>
                  <a:cubicBezTo>
                    <a:pt x="5829" y="3039"/>
                    <a:pt x="5969" y="2854"/>
                    <a:pt x="5938" y="2669"/>
                  </a:cubicBezTo>
                  <a:lnTo>
                    <a:pt x="5672" y="367"/>
                  </a:lnTo>
                  <a:cubicBezTo>
                    <a:pt x="5638" y="134"/>
                    <a:pt x="5471" y="0"/>
                    <a:pt x="523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000">
              <a:solidFill>
                <a:schemeClr val="accen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8" name="Google Shape;10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250" y="1151100"/>
            <a:ext cx="4300101" cy="30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401" y="1047750"/>
            <a:ext cx="4414125" cy="3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2"/>
          <p:cNvSpPr txBox="1"/>
          <p:nvPr>
            <p:ph type="title"/>
          </p:nvPr>
        </p:nvSpPr>
        <p:spPr>
          <a:xfrm>
            <a:off x="4572000" y="1638550"/>
            <a:ext cx="3852000" cy="11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H1N1</a:t>
            </a:r>
            <a:endParaRPr/>
          </a:p>
        </p:txBody>
      </p:sp>
      <p:sp>
        <p:nvSpPr>
          <p:cNvPr id="1095" name="Google Shape;1095;p42"/>
          <p:cNvSpPr txBox="1"/>
          <p:nvPr>
            <p:ph idx="1" type="subTitle"/>
          </p:nvPr>
        </p:nvSpPr>
        <p:spPr>
          <a:xfrm>
            <a:off x="4572000" y="2675950"/>
            <a:ext cx="38520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Subtype of Influenza A Virus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Strains: Spanish Flu, 1977 Russian Flu, 2009 Swine Flu</a:t>
            </a:r>
            <a:endParaRPr/>
          </a:p>
        </p:txBody>
      </p:sp>
      <p:grpSp>
        <p:nvGrpSpPr>
          <p:cNvPr id="1096" name="Google Shape;1096;p42"/>
          <p:cNvGrpSpPr/>
          <p:nvPr/>
        </p:nvGrpSpPr>
        <p:grpSpPr>
          <a:xfrm>
            <a:off x="-11" y="309523"/>
            <a:ext cx="601215" cy="538572"/>
            <a:chOff x="2047425" y="139025"/>
            <a:chExt cx="1082100" cy="301975"/>
          </a:xfrm>
        </p:grpSpPr>
        <p:cxnSp>
          <p:nvCxnSpPr>
            <p:cNvPr id="1097" name="Google Shape;1097;p42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8" name="Google Shape;1098;p42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9" name="Google Shape;1099;p42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0" name="Google Shape;1100;p42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1" name="Google Shape;1101;p42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2" name="Google Shape;1102;p42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3" name="Google Shape;1103;p42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4" name="Google Shape;1104;p42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05" name="Google Shape;1105;p42"/>
          <p:cNvGrpSpPr/>
          <p:nvPr/>
        </p:nvGrpSpPr>
        <p:grpSpPr>
          <a:xfrm>
            <a:off x="190061" y="1047741"/>
            <a:ext cx="4244714" cy="3162152"/>
            <a:chOff x="1190200" y="811850"/>
            <a:chExt cx="5212075" cy="3882800"/>
          </a:xfrm>
        </p:grpSpPr>
        <p:sp>
          <p:nvSpPr>
            <p:cNvPr id="1106" name="Google Shape;1106;p42"/>
            <p:cNvSpPr/>
            <p:nvPr/>
          </p:nvSpPr>
          <p:spPr>
            <a:xfrm>
              <a:off x="1190200" y="4224300"/>
              <a:ext cx="5212075" cy="2525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5534950" y="4391925"/>
              <a:ext cx="345275" cy="2525"/>
            </a:xfrm>
            <a:custGeom>
              <a:rect b="b" l="l" r="r" t="t"/>
              <a:pathLst>
                <a:path extrusionOk="0" h="101" w="13811">
                  <a:moveTo>
                    <a:pt x="1" y="0"/>
                  </a:moveTo>
                  <a:lnTo>
                    <a:pt x="1" y="100"/>
                  </a:lnTo>
                  <a:lnTo>
                    <a:pt x="13811" y="100"/>
                  </a:lnTo>
                  <a:lnTo>
                    <a:pt x="13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3903800" y="4359400"/>
              <a:ext cx="134275" cy="2525"/>
            </a:xfrm>
            <a:custGeom>
              <a:rect b="b" l="l" r="r" t="t"/>
              <a:pathLst>
                <a:path extrusionOk="0" h="101" w="5371">
                  <a:moveTo>
                    <a:pt x="0" y="0"/>
                  </a:moveTo>
                  <a:lnTo>
                    <a:pt x="0" y="100"/>
                  </a:lnTo>
                  <a:lnTo>
                    <a:pt x="5371" y="100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4552600" y="4370225"/>
              <a:ext cx="282725" cy="2550"/>
            </a:xfrm>
            <a:custGeom>
              <a:rect b="b" l="l" r="r" t="t"/>
              <a:pathLst>
                <a:path extrusionOk="0" h="102" w="11309">
                  <a:moveTo>
                    <a:pt x="0" y="1"/>
                  </a:moveTo>
                  <a:lnTo>
                    <a:pt x="0" y="101"/>
                  </a:lnTo>
                  <a:lnTo>
                    <a:pt x="11308" y="101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4939525" y="4295175"/>
              <a:ext cx="584625" cy="2525"/>
            </a:xfrm>
            <a:custGeom>
              <a:rect b="b" l="l" r="r" t="t"/>
              <a:pathLst>
                <a:path extrusionOk="0" h="101" w="23385">
                  <a:moveTo>
                    <a:pt x="1" y="1"/>
                  </a:moveTo>
                  <a:lnTo>
                    <a:pt x="1" y="101"/>
                  </a:lnTo>
                  <a:lnTo>
                    <a:pt x="23384" y="101"/>
                  </a:lnTo>
                  <a:lnTo>
                    <a:pt x="233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1737250" y="4416100"/>
              <a:ext cx="276050" cy="2525"/>
            </a:xfrm>
            <a:custGeom>
              <a:rect b="b" l="l" r="r" t="t"/>
              <a:pathLst>
                <a:path extrusionOk="0" h="101" w="11042">
                  <a:moveTo>
                    <a:pt x="0" y="1"/>
                  </a:moveTo>
                  <a:lnTo>
                    <a:pt x="0" y="101"/>
                  </a:lnTo>
                  <a:lnTo>
                    <a:pt x="11042" y="101"/>
                  </a:lnTo>
                  <a:lnTo>
                    <a:pt x="110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2106675" y="4416100"/>
              <a:ext cx="239375" cy="2525"/>
            </a:xfrm>
            <a:custGeom>
              <a:rect b="b" l="l" r="r" t="t"/>
              <a:pathLst>
                <a:path extrusionOk="0" h="101" w="9575">
                  <a:moveTo>
                    <a:pt x="1" y="1"/>
                  </a:moveTo>
                  <a:lnTo>
                    <a:pt x="1" y="101"/>
                  </a:lnTo>
                  <a:lnTo>
                    <a:pt x="9574" y="101"/>
                  </a:lnTo>
                  <a:lnTo>
                    <a:pt x="95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2556175" y="4357725"/>
              <a:ext cx="633800" cy="3375"/>
            </a:xfrm>
            <a:custGeom>
              <a:rect b="b" l="l" r="r" t="t"/>
              <a:pathLst>
                <a:path extrusionOk="0" h="135" w="25352">
                  <a:moveTo>
                    <a:pt x="0" y="1"/>
                  </a:moveTo>
                  <a:lnTo>
                    <a:pt x="0" y="134"/>
                  </a:lnTo>
                  <a:lnTo>
                    <a:pt x="25351" y="134"/>
                  </a:lnTo>
                  <a:lnTo>
                    <a:pt x="253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1588800" y="811850"/>
              <a:ext cx="2131550" cy="2947975"/>
            </a:xfrm>
            <a:custGeom>
              <a:rect b="b" l="l" r="r" t="t"/>
              <a:pathLst>
                <a:path extrusionOk="0" h="117919" w="85262">
                  <a:moveTo>
                    <a:pt x="82893" y="67"/>
                  </a:moveTo>
                  <a:cubicBezTo>
                    <a:pt x="84127" y="67"/>
                    <a:pt x="85162" y="1102"/>
                    <a:pt x="85162" y="2336"/>
                  </a:cubicBezTo>
                  <a:lnTo>
                    <a:pt x="85162" y="115517"/>
                  </a:lnTo>
                  <a:cubicBezTo>
                    <a:pt x="85162" y="116784"/>
                    <a:pt x="84127" y="117785"/>
                    <a:pt x="82893" y="117785"/>
                  </a:cubicBezTo>
                  <a:lnTo>
                    <a:pt x="2369" y="117785"/>
                  </a:lnTo>
                  <a:cubicBezTo>
                    <a:pt x="1102" y="117785"/>
                    <a:pt x="101" y="116784"/>
                    <a:pt x="101" y="115517"/>
                  </a:cubicBezTo>
                  <a:lnTo>
                    <a:pt x="101" y="2336"/>
                  </a:lnTo>
                  <a:cubicBezTo>
                    <a:pt x="101" y="1102"/>
                    <a:pt x="1102" y="67"/>
                    <a:pt x="2369" y="67"/>
                  </a:cubicBezTo>
                  <a:close/>
                  <a:moveTo>
                    <a:pt x="82953" y="0"/>
                  </a:moveTo>
                  <a:cubicBezTo>
                    <a:pt x="82933" y="0"/>
                    <a:pt x="82913" y="0"/>
                    <a:pt x="82893" y="1"/>
                  </a:cubicBezTo>
                  <a:lnTo>
                    <a:pt x="2369" y="1"/>
                  </a:lnTo>
                  <a:cubicBezTo>
                    <a:pt x="1068" y="1"/>
                    <a:pt x="1" y="1035"/>
                    <a:pt x="1" y="2336"/>
                  </a:cubicBezTo>
                  <a:lnTo>
                    <a:pt x="1" y="115517"/>
                  </a:lnTo>
                  <a:cubicBezTo>
                    <a:pt x="1" y="116818"/>
                    <a:pt x="1068" y="117885"/>
                    <a:pt x="2369" y="117919"/>
                  </a:cubicBezTo>
                  <a:lnTo>
                    <a:pt x="82893" y="117919"/>
                  </a:lnTo>
                  <a:cubicBezTo>
                    <a:pt x="84194" y="117919"/>
                    <a:pt x="85262" y="116851"/>
                    <a:pt x="85262" y="115517"/>
                  </a:cubicBezTo>
                  <a:lnTo>
                    <a:pt x="85262" y="2369"/>
                  </a:lnTo>
                  <a:cubicBezTo>
                    <a:pt x="85262" y="1055"/>
                    <a:pt x="84226" y="0"/>
                    <a:pt x="829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3842925" y="811850"/>
              <a:ext cx="2132375" cy="2947975"/>
            </a:xfrm>
            <a:custGeom>
              <a:rect b="b" l="l" r="r" t="t"/>
              <a:pathLst>
                <a:path extrusionOk="0" h="117919" w="85295">
                  <a:moveTo>
                    <a:pt x="82893" y="67"/>
                  </a:moveTo>
                  <a:cubicBezTo>
                    <a:pt x="84160" y="67"/>
                    <a:pt x="85194" y="1102"/>
                    <a:pt x="85194" y="2336"/>
                  </a:cubicBezTo>
                  <a:lnTo>
                    <a:pt x="85194" y="115517"/>
                  </a:lnTo>
                  <a:cubicBezTo>
                    <a:pt x="85194" y="116784"/>
                    <a:pt x="84160" y="117785"/>
                    <a:pt x="82893" y="117785"/>
                  </a:cubicBezTo>
                  <a:lnTo>
                    <a:pt x="2402" y="117785"/>
                  </a:lnTo>
                  <a:cubicBezTo>
                    <a:pt x="1134" y="117785"/>
                    <a:pt x="100" y="116784"/>
                    <a:pt x="100" y="115517"/>
                  </a:cubicBezTo>
                  <a:lnTo>
                    <a:pt x="100" y="2336"/>
                  </a:lnTo>
                  <a:cubicBezTo>
                    <a:pt x="100" y="1102"/>
                    <a:pt x="1134" y="67"/>
                    <a:pt x="2402" y="67"/>
                  </a:cubicBezTo>
                  <a:close/>
                  <a:moveTo>
                    <a:pt x="2402" y="1"/>
                  </a:moveTo>
                  <a:cubicBezTo>
                    <a:pt x="1068" y="1"/>
                    <a:pt x="33" y="1035"/>
                    <a:pt x="0" y="2336"/>
                  </a:cubicBezTo>
                  <a:lnTo>
                    <a:pt x="0" y="115517"/>
                  </a:lnTo>
                  <a:cubicBezTo>
                    <a:pt x="0" y="116851"/>
                    <a:pt x="1068" y="117885"/>
                    <a:pt x="2402" y="117919"/>
                  </a:cubicBezTo>
                  <a:lnTo>
                    <a:pt x="82893" y="117919"/>
                  </a:lnTo>
                  <a:cubicBezTo>
                    <a:pt x="84227" y="117885"/>
                    <a:pt x="85294" y="116818"/>
                    <a:pt x="85294" y="115517"/>
                  </a:cubicBezTo>
                  <a:lnTo>
                    <a:pt x="85294" y="2336"/>
                  </a:lnTo>
                  <a:cubicBezTo>
                    <a:pt x="85261" y="1035"/>
                    <a:pt x="84194" y="1"/>
                    <a:pt x="82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4264875" y="1051200"/>
              <a:ext cx="1577825" cy="3173125"/>
            </a:xfrm>
            <a:custGeom>
              <a:rect b="b" l="l" r="r" t="t"/>
              <a:pathLst>
                <a:path extrusionOk="0" h="126925" w="63113">
                  <a:moveTo>
                    <a:pt x="1" y="0"/>
                  </a:moveTo>
                  <a:lnTo>
                    <a:pt x="1" y="126924"/>
                  </a:lnTo>
                  <a:lnTo>
                    <a:pt x="63113" y="126924"/>
                  </a:lnTo>
                  <a:lnTo>
                    <a:pt x="631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4772750" y="1458150"/>
              <a:ext cx="562925" cy="784750"/>
            </a:xfrm>
            <a:custGeom>
              <a:rect b="b" l="l" r="r" t="t"/>
              <a:pathLst>
                <a:path extrusionOk="0" h="31390" w="22517">
                  <a:moveTo>
                    <a:pt x="0" y="1"/>
                  </a:moveTo>
                  <a:lnTo>
                    <a:pt x="0" y="31390"/>
                  </a:lnTo>
                  <a:lnTo>
                    <a:pt x="22516" y="31390"/>
                  </a:lnTo>
                  <a:lnTo>
                    <a:pt x="22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5842675" y="1051200"/>
              <a:ext cx="10025" cy="3173125"/>
            </a:xfrm>
            <a:custGeom>
              <a:rect b="b" l="l" r="r" t="t"/>
              <a:pathLst>
                <a:path extrusionOk="0" h="126925" w="401">
                  <a:moveTo>
                    <a:pt x="1" y="0"/>
                  </a:moveTo>
                  <a:lnTo>
                    <a:pt x="1" y="126924"/>
                  </a:lnTo>
                  <a:lnTo>
                    <a:pt x="401" y="126924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4343275" y="1129575"/>
              <a:ext cx="1421025" cy="3094750"/>
            </a:xfrm>
            <a:custGeom>
              <a:rect b="b" l="l" r="r" t="t"/>
              <a:pathLst>
                <a:path extrusionOk="0" h="123790" w="56841">
                  <a:moveTo>
                    <a:pt x="0" y="1"/>
                  </a:moveTo>
                  <a:lnTo>
                    <a:pt x="0" y="123789"/>
                  </a:lnTo>
                  <a:lnTo>
                    <a:pt x="434" y="123789"/>
                  </a:lnTo>
                  <a:lnTo>
                    <a:pt x="434" y="401"/>
                  </a:lnTo>
                  <a:lnTo>
                    <a:pt x="56441" y="401"/>
                  </a:lnTo>
                  <a:lnTo>
                    <a:pt x="56441" y="123789"/>
                  </a:lnTo>
                  <a:lnTo>
                    <a:pt x="56841" y="123789"/>
                  </a:lnTo>
                  <a:lnTo>
                    <a:pt x="568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5381475" y="2632250"/>
              <a:ext cx="306175" cy="64375"/>
            </a:xfrm>
            <a:custGeom>
              <a:rect b="b" l="l" r="r" t="t"/>
              <a:pathLst>
                <a:path extrusionOk="0" h="2575" w="12247">
                  <a:moveTo>
                    <a:pt x="10569" y="433"/>
                  </a:moveTo>
                  <a:cubicBezTo>
                    <a:pt x="11680" y="433"/>
                    <a:pt x="11680" y="2142"/>
                    <a:pt x="10569" y="2142"/>
                  </a:cubicBezTo>
                  <a:cubicBezTo>
                    <a:pt x="10539" y="2142"/>
                    <a:pt x="10508" y="2141"/>
                    <a:pt x="10476" y="2138"/>
                  </a:cubicBezTo>
                  <a:lnTo>
                    <a:pt x="1770" y="2138"/>
                  </a:lnTo>
                  <a:cubicBezTo>
                    <a:pt x="1738" y="2141"/>
                    <a:pt x="1707" y="2142"/>
                    <a:pt x="1677" y="2142"/>
                  </a:cubicBezTo>
                  <a:cubicBezTo>
                    <a:pt x="567" y="2142"/>
                    <a:pt x="567" y="433"/>
                    <a:pt x="1677" y="433"/>
                  </a:cubicBezTo>
                  <a:cubicBezTo>
                    <a:pt x="1707" y="433"/>
                    <a:pt x="1738" y="435"/>
                    <a:pt x="1770" y="437"/>
                  </a:cubicBezTo>
                  <a:lnTo>
                    <a:pt x="10476" y="437"/>
                  </a:lnTo>
                  <a:cubicBezTo>
                    <a:pt x="10508" y="435"/>
                    <a:pt x="10539" y="433"/>
                    <a:pt x="10569" y="433"/>
                  </a:cubicBezTo>
                  <a:close/>
                  <a:moveTo>
                    <a:pt x="1676" y="1"/>
                  </a:moveTo>
                  <a:cubicBezTo>
                    <a:pt x="0" y="1"/>
                    <a:pt x="0" y="2575"/>
                    <a:pt x="1676" y="2575"/>
                  </a:cubicBezTo>
                  <a:cubicBezTo>
                    <a:pt x="1707" y="2575"/>
                    <a:pt x="1738" y="2574"/>
                    <a:pt x="1770" y="2572"/>
                  </a:cubicBezTo>
                  <a:lnTo>
                    <a:pt x="10476" y="2572"/>
                  </a:lnTo>
                  <a:cubicBezTo>
                    <a:pt x="10508" y="2574"/>
                    <a:pt x="10540" y="2575"/>
                    <a:pt x="10570" y="2575"/>
                  </a:cubicBezTo>
                  <a:cubicBezTo>
                    <a:pt x="12246" y="2575"/>
                    <a:pt x="12246" y="1"/>
                    <a:pt x="10570" y="1"/>
                  </a:cubicBezTo>
                  <a:cubicBezTo>
                    <a:pt x="10540" y="1"/>
                    <a:pt x="10508" y="2"/>
                    <a:pt x="10476" y="4"/>
                  </a:cubicBezTo>
                  <a:lnTo>
                    <a:pt x="1770" y="4"/>
                  </a:lnTo>
                  <a:cubicBezTo>
                    <a:pt x="1738" y="2"/>
                    <a:pt x="1707" y="1"/>
                    <a:pt x="16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1773950" y="1941825"/>
              <a:ext cx="1466900" cy="125950"/>
            </a:xfrm>
            <a:custGeom>
              <a:rect b="b" l="l" r="r" t="t"/>
              <a:pathLst>
                <a:path extrusionOk="0" h="5038" w="58676">
                  <a:moveTo>
                    <a:pt x="0" y="1"/>
                  </a:moveTo>
                  <a:lnTo>
                    <a:pt x="0" y="5038"/>
                  </a:lnTo>
                  <a:lnTo>
                    <a:pt x="58675" y="5038"/>
                  </a:lnTo>
                  <a:lnTo>
                    <a:pt x="586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1792275" y="2067750"/>
              <a:ext cx="1448575" cy="2156575"/>
            </a:xfrm>
            <a:custGeom>
              <a:rect b="b" l="l" r="r" t="t"/>
              <a:pathLst>
                <a:path extrusionOk="0" h="86263" w="57943">
                  <a:moveTo>
                    <a:pt x="1" y="1"/>
                  </a:moveTo>
                  <a:lnTo>
                    <a:pt x="1" y="86262"/>
                  </a:lnTo>
                  <a:lnTo>
                    <a:pt x="57942" y="86262"/>
                  </a:lnTo>
                  <a:lnTo>
                    <a:pt x="57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3240825" y="1941825"/>
              <a:ext cx="106750" cy="2282500"/>
            </a:xfrm>
            <a:custGeom>
              <a:rect b="b" l="l" r="r" t="t"/>
              <a:pathLst>
                <a:path extrusionOk="0" h="91300" w="4270">
                  <a:moveTo>
                    <a:pt x="0" y="1"/>
                  </a:moveTo>
                  <a:lnTo>
                    <a:pt x="0" y="91299"/>
                  </a:lnTo>
                  <a:lnTo>
                    <a:pt x="4270" y="91299"/>
                  </a:lnTo>
                  <a:lnTo>
                    <a:pt x="4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1914050" y="2192850"/>
              <a:ext cx="560425" cy="1274275"/>
            </a:xfrm>
            <a:custGeom>
              <a:rect b="b" l="l" r="r" t="t"/>
              <a:pathLst>
                <a:path extrusionOk="0" h="50971" w="22417">
                  <a:moveTo>
                    <a:pt x="0" y="0"/>
                  </a:moveTo>
                  <a:lnTo>
                    <a:pt x="0" y="50970"/>
                  </a:lnTo>
                  <a:lnTo>
                    <a:pt x="22416" y="50970"/>
                  </a:lnTo>
                  <a:lnTo>
                    <a:pt x="224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2074150" y="2192850"/>
              <a:ext cx="240200" cy="1274275"/>
            </a:xfrm>
            <a:custGeom>
              <a:rect b="b" l="l" r="r" t="t"/>
              <a:pathLst>
                <a:path extrusionOk="0" h="50971" w="9608">
                  <a:moveTo>
                    <a:pt x="4337" y="0"/>
                  </a:moveTo>
                  <a:lnTo>
                    <a:pt x="1" y="50970"/>
                  </a:lnTo>
                  <a:lnTo>
                    <a:pt x="5271" y="50970"/>
                  </a:lnTo>
                  <a:lnTo>
                    <a:pt x="96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1907375" y="3545475"/>
              <a:ext cx="1218375" cy="581275"/>
            </a:xfrm>
            <a:custGeom>
              <a:rect b="b" l="l" r="r" t="t"/>
              <a:pathLst>
                <a:path extrusionOk="0" h="23251" w="48735">
                  <a:moveTo>
                    <a:pt x="47768" y="501"/>
                  </a:moveTo>
                  <a:cubicBezTo>
                    <a:pt x="48001" y="501"/>
                    <a:pt x="48235" y="701"/>
                    <a:pt x="48235" y="968"/>
                  </a:cubicBezTo>
                  <a:lnTo>
                    <a:pt x="48235" y="22217"/>
                  </a:lnTo>
                  <a:cubicBezTo>
                    <a:pt x="48235" y="22483"/>
                    <a:pt x="48001" y="22684"/>
                    <a:pt x="47768" y="22684"/>
                  </a:cubicBezTo>
                  <a:lnTo>
                    <a:pt x="1001" y="22684"/>
                  </a:lnTo>
                  <a:cubicBezTo>
                    <a:pt x="734" y="22684"/>
                    <a:pt x="534" y="22483"/>
                    <a:pt x="534" y="22217"/>
                  </a:cubicBezTo>
                  <a:lnTo>
                    <a:pt x="534" y="968"/>
                  </a:lnTo>
                  <a:cubicBezTo>
                    <a:pt x="534" y="701"/>
                    <a:pt x="734" y="501"/>
                    <a:pt x="1001" y="501"/>
                  </a:cubicBezTo>
                  <a:close/>
                  <a:moveTo>
                    <a:pt x="1001" y="1"/>
                  </a:moveTo>
                  <a:cubicBezTo>
                    <a:pt x="434" y="1"/>
                    <a:pt x="0" y="434"/>
                    <a:pt x="0" y="968"/>
                  </a:cubicBezTo>
                  <a:lnTo>
                    <a:pt x="0" y="22250"/>
                  </a:lnTo>
                  <a:cubicBezTo>
                    <a:pt x="0" y="22784"/>
                    <a:pt x="434" y="23217"/>
                    <a:pt x="1001" y="23251"/>
                  </a:cubicBezTo>
                  <a:lnTo>
                    <a:pt x="47768" y="23251"/>
                  </a:lnTo>
                  <a:cubicBezTo>
                    <a:pt x="48301" y="23217"/>
                    <a:pt x="48735" y="22784"/>
                    <a:pt x="48735" y="22250"/>
                  </a:cubicBezTo>
                  <a:lnTo>
                    <a:pt x="48735" y="968"/>
                  </a:lnTo>
                  <a:cubicBezTo>
                    <a:pt x="48735" y="434"/>
                    <a:pt x="48301" y="1"/>
                    <a:pt x="47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2988150" y="3618175"/>
              <a:ext cx="64225" cy="54925"/>
            </a:xfrm>
            <a:custGeom>
              <a:rect b="b" l="l" r="r" t="t"/>
              <a:pathLst>
                <a:path extrusionOk="0" h="2197" w="2569">
                  <a:moveTo>
                    <a:pt x="1468" y="528"/>
                  </a:moveTo>
                  <a:cubicBezTo>
                    <a:pt x="1768" y="528"/>
                    <a:pt x="2035" y="795"/>
                    <a:pt x="2035" y="1096"/>
                  </a:cubicBezTo>
                  <a:cubicBezTo>
                    <a:pt x="2035" y="1435"/>
                    <a:pt x="1759" y="1667"/>
                    <a:pt x="1467" y="1667"/>
                  </a:cubicBezTo>
                  <a:cubicBezTo>
                    <a:pt x="1328" y="1667"/>
                    <a:pt x="1186" y="1614"/>
                    <a:pt x="1067" y="1496"/>
                  </a:cubicBezTo>
                  <a:cubicBezTo>
                    <a:pt x="701" y="1129"/>
                    <a:pt x="967" y="528"/>
                    <a:pt x="1468" y="528"/>
                  </a:cubicBezTo>
                  <a:close/>
                  <a:moveTo>
                    <a:pt x="1472" y="1"/>
                  </a:moveTo>
                  <a:cubicBezTo>
                    <a:pt x="1203" y="1"/>
                    <a:pt x="927" y="102"/>
                    <a:pt x="701" y="328"/>
                  </a:cubicBezTo>
                  <a:cubicBezTo>
                    <a:pt x="0" y="1029"/>
                    <a:pt x="500" y="2196"/>
                    <a:pt x="1468" y="2196"/>
                  </a:cubicBezTo>
                  <a:cubicBezTo>
                    <a:pt x="2068" y="2196"/>
                    <a:pt x="2569" y="1696"/>
                    <a:pt x="2569" y="1096"/>
                  </a:cubicBezTo>
                  <a:cubicBezTo>
                    <a:pt x="2569" y="441"/>
                    <a:pt x="2035" y="1"/>
                    <a:pt x="14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1914050" y="2192850"/>
              <a:ext cx="14200" cy="1274275"/>
            </a:xfrm>
            <a:custGeom>
              <a:rect b="b" l="l" r="r" t="t"/>
              <a:pathLst>
                <a:path extrusionOk="0" h="50971" w="568">
                  <a:moveTo>
                    <a:pt x="0" y="0"/>
                  </a:moveTo>
                  <a:lnTo>
                    <a:pt x="0" y="50970"/>
                  </a:lnTo>
                  <a:lnTo>
                    <a:pt x="567" y="50970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2559500" y="2192850"/>
              <a:ext cx="559600" cy="1274275"/>
            </a:xfrm>
            <a:custGeom>
              <a:rect b="b" l="l" r="r" t="t"/>
              <a:pathLst>
                <a:path extrusionOk="0" h="50971" w="22384">
                  <a:moveTo>
                    <a:pt x="0" y="0"/>
                  </a:moveTo>
                  <a:lnTo>
                    <a:pt x="0" y="50970"/>
                  </a:lnTo>
                  <a:lnTo>
                    <a:pt x="22383" y="50970"/>
                  </a:lnTo>
                  <a:lnTo>
                    <a:pt x="223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2656225" y="2192850"/>
              <a:ext cx="162650" cy="1274275"/>
            </a:xfrm>
            <a:custGeom>
              <a:rect b="b" l="l" r="r" t="t"/>
              <a:pathLst>
                <a:path extrusionOk="0" h="50971" w="6506">
                  <a:moveTo>
                    <a:pt x="4337" y="0"/>
                  </a:moveTo>
                  <a:lnTo>
                    <a:pt x="1" y="50970"/>
                  </a:lnTo>
                  <a:lnTo>
                    <a:pt x="2169" y="50970"/>
                  </a:lnTo>
                  <a:lnTo>
                    <a:pt x="6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2737125" y="2192850"/>
              <a:ext cx="162650" cy="1274275"/>
            </a:xfrm>
            <a:custGeom>
              <a:rect b="b" l="l" r="r" t="t"/>
              <a:pathLst>
                <a:path extrusionOk="0" h="50971" w="6506">
                  <a:moveTo>
                    <a:pt x="4370" y="0"/>
                  </a:moveTo>
                  <a:lnTo>
                    <a:pt x="1" y="50970"/>
                  </a:lnTo>
                  <a:lnTo>
                    <a:pt x="2169" y="50970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>
              <a:off x="2559500" y="2192850"/>
              <a:ext cx="14200" cy="1274275"/>
            </a:xfrm>
            <a:custGeom>
              <a:rect b="b" l="l" r="r" t="t"/>
              <a:pathLst>
                <a:path extrusionOk="0" h="50971" w="568">
                  <a:moveTo>
                    <a:pt x="0" y="0"/>
                  </a:moveTo>
                  <a:lnTo>
                    <a:pt x="0" y="50970"/>
                  </a:lnTo>
                  <a:lnTo>
                    <a:pt x="568" y="50970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>
              <a:off x="1792275" y="2067750"/>
              <a:ext cx="1448575" cy="15875"/>
            </a:xfrm>
            <a:custGeom>
              <a:rect b="b" l="l" r="r" t="t"/>
              <a:pathLst>
                <a:path extrusionOk="0" h="635" w="57943">
                  <a:moveTo>
                    <a:pt x="1" y="1"/>
                  </a:moveTo>
                  <a:lnTo>
                    <a:pt x="1" y="635"/>
                  </a:lnTo>
                  <a:lnTo>
                    <a:pt x="57942" y="635"/>
                  </a:lnTo>
                  <a:lnTo>
                    <a:pt x="579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2024125" y="1027000"/>
              <a:ext cx="1504425" cy="726400"/>
            </a:xfrm>
            <a:custGeom>
              <a:rect b="b" l="l" r="r" t="t"/>
              <a:pathLst>
                <a:path extrusionOk="0" h="29056" w="60177">
                  <a:moveTo>
                    <a:pt x="0" y="1"/>
                  </a:moveTo>
                  <a:lnTo>
                    <a:pt x="0" y="29055"/>
                  </a:lnTo>
                  <a:lnTo>
                    <a:pt x="60176" y="29055"/>
                  </a:lnTo>
                  <a:lnTo>
                    <a:pt x="601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2608700" y="1120100"/>
              <a:ext cx="630475" cy="539900"/>
            </a:xfrm>
            <a:custGeom>
              <a:rect b="b" l="l" r="r" t="t"/>
              <a:pathLst>
                <a:path extrusionOk="0" h="21596" w="25219">
                  <a:moveTo>
                    <a:pt x="14444" y="447"/>
                  </a:moveTo>
                  <a:cubicBezTo>
                    <a:pt x="20148" y="447"/>
                    <a:pt x="24785" y="5083"/>
                    <a:pt x="24818" y="10821"/>
                  </a:cubicBezTo>
                  <a:cubicBezTo>
                    <a:pt x="24818" y="17074"/>
                    <a:pt x="19700" y="21204"/>
                    <a:pt x="14365" y="21204"/>
                  </a:cubicBezTo>
                  <a:cubicBezTo>
                    <a:pt x="11817" y="21204"/>
                    <a:pt x="9219" y="20262"/>
                    <a:pt x="7106" y="18159"/>
                  </a:cubicBezTo>
                  <a:cubicBezTo>
                    <a:pt x="568" y="11621"/>
                    <a:pt x="5204" y="447"/>
                    <a:pt x="14444" y="447"/>
                  </a:cubicBezTo>
                  <a:close/>
                  <a:moveTo>
                    <a:pt x="14351" y="0"/>
                  </a:moveTo>
                  <a:cubicBezTo>
                    <a:pt x="11704" y="0"/>
                    <a:pt x="9004" y="983"/>
                    <a:pt x="6805" y="3182"/>
                  </a:cubicBezTo>
                  <a:cubicBezTo>
                    <a:pt x="1" y="9987"/>
                    <a:pt x="4837" y="21595"/>
                    <a:pt x="14444" y="21595"/>
                  </a:cubicBezTo>
                  <a:cubicBezTo>
                    <a:pt x="20382" y="21595"/>
                    <a:pt x="25219" y="16758"/>
                    <a:pt x="25219" y="10821"/>
                  </a:cubicBezTo>
                  <a:cubicBezTo>
                    <a:pt x="25219" y="4317"/>
                    <a:pt x="19899" y="0"/>
                    <a:pt x="14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2644550" y="1092050"/>
              <a:ext cx="780600" cy="492150"/>
            </a:xfrm>
            <a:custGeom>
              <a:rect b="b" l="l" r="r" t="t"/>
              <a:pathLst>
                <a:path extrusionOk="0" h="19686" w="31224">
                  <a:moveTo>
                    <a:pt x="24185" y="1"/>
                  </a:moveTo>
                  <a:lnTo>
                    <a:pt x="24185" y="1"/>
                  </a:lnTo>
                  <a:cubicBezTo>
                    <a:pt x="24418" y="1368"/>
                    <a:pt x="24252" y="2769"/>
                    <a:pt x="23684" y="4037"/>
                  </a:cubicBezTo>
                  <a:cubicBezTo>
                    <a:pt x="23669" y="4037"/>
                    <a:pt x="23653" y="4037"/>
                    <a:pt x="23637" y="4037"/>
                  </a:cubicBezTo>
                  <a:cubicBezTo>
                    <a:pt x="19985" y="4037"/>
                    <a:pt x="19045" y="7513"/>
                    <a:pt x="16525" y="7513"/>
                  </a:cubicBezTo>
                  <a:cubicBezTo>
                    <a:pt x="16242" y="7513"/>
                    <a:pt x="15940" y="7470"/>
                    <a:pt x="15612" y="7373"/>
                  </a:cubicBezTo>
                  <a:cubicBezTo>
                    <a:pt x="14911" y="7197"/>
                    <a:pt x="14210" y="7113"/>
                    <a:pt x="13509" y="7113"/>
                  </a:cubicBezTo>
                  <a:cubicBezTo>
                    <a:pt x="13009" y="7113"/>
                    <a:pt x="12509" y="7156"/>
                    <a:pt x="12009" y="7239"/>
                  </a:cubicBezTo>
                  <a:cubicBezTo>
                    <a:pt x="11542" y="7339"/>
                    <a:pt x="11042" y="7439"/>
                    <a:pt x="10575" y="7573"/>
                  </a:cubicBezTo>
                  <a:cubicBezTo>
                    <a:pt x="6239" y="8707"/>
                    <a:pt x="935" y="11409"/>
                    <a:pt x="1" y="15479"/>
                  </a:cubicBezTo>
                  <a:lnTo>
                    <a:pt x="1002" y="15645"/>
                  </a:lnTo>
                  <a:cubicBezTo>
                    <a:pt x="1002" y="15645"/>
                    <a:pt x="1635" y="12643"/>
                    <a:pt x="6005" y="10508"/>
                  </a:cubicBezTo>
                  <a:lnTo>
                    <a:pt x="6005" y="10508"/>
                  </a:lnTo>
                  <a:cubicBezTo>
                    <a:pt x="5572" y="11042"/>
                    <a:pt x="5271" y="11676"/>
                    <a:pt x="5105" y="12310"/>
                  </a:cubicBezTo>
                  <a:cubicBezTo>
                    <a:pt x="3616" y="17798"/>
                    <a:pt x="8593" y="19686"/>
                    <a:pt x="14119" y="19686"/>
                  </a:cubicBezTo>
                  <a:cubicBezTo>
                    <a:pt x="18501" y="19686"/>
                    <a:pt x="23228" y="18499"/>
                    <a:pt x="25352" y="16980"/>
                  </a:cubicBezTo>
                  <a:cubicBezTo>
                    <a:pt x="31223" y="12810"/>
                    <a:pt x="28721" y="5738"/>
                    <a:pt x="25052" y="4271"/>
                  </a:cubicBezTo>
                  <a:cubicBezTo>
                    <a:pt x="25552" y="2903"/>
                    <a:pt x="25653" y="1435"/>
                    <a:pt x="25319" y="34"/>
                  </a:cubicBezTo>
                  <a:lnTo>
                    <a:pt x="241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2098325" y="1109575"/>
              <a:ext cx="453700" cy="29200"/>
            </a:xfrm>
            <a:custGeom>
              <a:rect b="b" l="l" r="r" t="t"/>
              <a:pathLst>
                <a:path extrusionOk="0" h="1168" w="18148">
                  <a:moveTo>
                    <a:pt x="1" y="0"/>
                  </a:moveTo>
                  <a:lnTo>
                    <a:pt x="1" y="1168"/>
                  </a:lnTo>
                  <a:lnTo>
                    <a:pt x="18147" y="1168"/>
                  </a:lnTo>
                  <a:lnTo>
                    <a:pt x="181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2098325" y="1183800"/>
              <a:ext cx="339450" cy="28375"/>
            </a:xfrm>
            <a:custGeom>
              <a:rect b="b" l="l" r="r" t="t"/>
              <a:pathLst>
                <a:path extrusionOk="0" h="1135" w="13578">
                  <a:moveTo>
                    <a:pt x="1" y="0"/>
                  </a:moveTo>
                  <a:lnTo>
                    <a:pt x="1" y="1134"/>
                  </a:lnTo>
                  <a:lnTo>
                    <a:pt x="13577" y="1134"/>
                  </a:lnTo>
                  <a:lnTo>
                    <a:pt x="135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2098325" y="1331400"/>
              <a:ext cx="453700" cy="28375"/>
            </a:xfrm>
            <a:custGeom>
              <a:rect b="b" l="l" r="r" t="t"/>
              <a:pathLst>
                <a:path extrusionOk="0" h="1135" w="18148">
                  <a:moveTo>
                    <a:pt x="1" y="0"/>
                  </a:moveTo>
                  <a:lnTo>
                    <a:pt x="1" y="1134"/>
                  </a:lnTo>
                  <a:lnTo>
                    <a:pt x="18147" y="1134"/>
                  </a:lnTo>
                  <a:lnTo>
                    <a:pt x="181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2098325" y="1404775"/>
              <a:ext cx="219350" cy="29225"/>
            </a:xfrm>
            <a:custGeom>
              <a:rect b="b" l="l" r="r" t="t"/>
              <a:pathLst>
                <a:path extrusionOk="0" h="1169" w="8774">
                  <a:moveTo>
                    <a:pt x="1" y="1"/>
                  </a:moveTo>
                  <a:lnTo>
                    <a:pt x="1" y="1168"/>
                  </a:lnTo>
                  <a:lnTo>
                    <a:pt x="8774" y="1168"/>
                  </a:lnTo>
                  <a:lnTo>
                    <a:pt x="87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2353525" y="1404775"/>
              <a:ext cx="155975" cy="29225"/>
            </a:xfrm>
            <a:custGeom>
              <a:rect b="b" l="l" r="r" t="t"/>
              <a:pathLst>
                <a:path extrusionOk="0" h="1169" w="6239">
                  <a:moveTo>
                    <a:pt x="0" y="1"/>
                  </a:moveTo>
                  <a:lnTo>
                    <a:pt x="0" y="1168"/>
                  </a:lnTo>
                  <a:lnTo>
                    <a:pt x="6238" y="1168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2098325" y="1479000"/>
              <a:ext cx="365300" cy="29225"/>
            </a:xfrm>
            <a:custGeom>
              <a:rect b="b" l="l" r="r" t="t"/>
              <a:pathLst>
                <a:path extrusionOk="0" h="1169" w="14612">
                  <a:moveTo>
                    <a:pt x="1" y="1"/>
                  </a:moveTo>
                  <a:lnTo>
                    <a:pt x="1" y="1168"/>
                  </a:lnTo>
                  <a:lnTo>
                    <a:pt x="14611" y="1168"/>
                  </a:lnTo>
                  <a:lnTo>
                    <a:pt x="146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2098325" y="1552375"/>
              <a:ext cx="453700" cy="29225"/>
            </a:xfrm>
            <a:custGeom>
              <a:rect b="b" l="l" r="r" t="t"/>
              <a:pathLst>
                <a:path extrusionOk="0" h="1169" w="18148">
                  <a:moveTo>
                    <a:pt x="1" y="1"/>
                  </a:moveTo>
                  <a:lnTo>
                    <a:pt x="1" y="1168"/>
                  </a:lnTo>
                  <a:lnTo>
                    <a:pt x="18147" y="1168"/>
                  </a:lnTo>
                  <a:lnTo>
                    <a:pt x="181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3472650" y="3496275"/>
              <a:ext cx="643825" cy="728050"/>
            </a:xfrm>
            <a:custGeom>
              <a:rect b="b" l="l" r="r" t="t"/>
              <a:pathLst>
                <a:path extrusionOk="0" h="29122" w="25753">
                  <a:moveTo>
                    <a:pt x="868" y="1"/>
                  </a:moveTo>
                  <a:cubicBezTo>
                    <a:pt x="367" y="1"/>
                    <a:pt x="1" y="401"/>
                    <a:pt x="67" y="868"/>
                  </a:cubicBezTo>
                  <a:lnTo>
                    <a:pt x="3536" y="28421"/>
                  </a:lnTo>
                  <a:cubicBezTo>
                    <a:pt x="3570" y="28821"/>
                    <a:pt x="3903" y="29121"/>
                    <a:pt x="4304" y="29121"/>
                  </a:cubicBezTo>
                  <a:lnTo>
                    <a:pt x="21449" y="29121"/>
                  </a:lnTo>
                  <a:cubicBezTo>
                    <a:pt x="21849" y="29121"/>
                    <a:pt x="22183" y="28821"/>
                    <a:pt x="22250" y="28421"/>
                  </a:cubicBezTo>
                  <a:lnTo>
                    <a:pt x="25719" y="868"/>
                  </a:lnTo>
                  <a:cubicBezTo>
                    <a:pt x="25752" y="401"/>
                    <a:pt x="25385" y="1"/>
                    <a:pt x="249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3449300" y="3467225"/>
              <a:ext cx="702200" cy="256475"/>
            </a:xfrm>
            <a:custGeom>
              <a:rect b="b" l="l" r="r" t="t"/>
              <a:pathLst>
                <a:path extrusionOk="0" h="10259" w="28088">
                  <a:moveTo>
                    <a:pt x="20683" y="0"/>
                  </a:moveTo>
                  <a:cubicBezTo>
                    <a:pt x="18257" y="0"/>
                    <a:pt x="15697" y="107"/>
                    <a:pt x="14044" y="295"/>
                  </a:cubicBezTo>
                  <a:cubicBezTo>
                    <a:pt x="13370" y="373"/>
                    <a:pt x="12550" y="401"/>
                    <a:pt x="11652" y="401"/>
                  </a:cubicBezTo>
                  <a:cubicBezTo>
                    <a:pt x="9169" y="401"/>
                    <a:pt x="6082" y="184"/>
                    <a:pt x="3777" y="184"/>
                  </a:cubicBezTo>
                  <a:cubicBezTo>
                    <a:pt x="2252" y="184"/>
                    <a:pt x="1071" y="279"/>
                    <a:pt x="634" y="596"/>
                  </a:cubicBezTo>
                  <a:cubicBezTo>
                    <a:pt x="1" y="1029"/>
                    <a:pt x="501" y="8001"/>
                    <a:pt x="1301" y="9535"/>
                  </a:cubicBezTo>
                  <a:cubicBezTo>
                    <a:pt x="1591" y="10068"/>
                    <a:pt x="2371" y="10259"/>
                    <a:pt x="3511" y="10259"/>
                  </a:cubicBezTo>
                  <a:cubicBezTo>
                    <a:pt x="5656" y="10259"/>
                    <a:pt x="9077" y="9584"/>
                    <a:pt x="12910" y="9235"/>
                  </a:cubicBezTo>
                  <a:cubicBezTo>
                    <a:pt x="13562" y="9179"/>
                    <a:pt x="14229" y="9155"/>
                    <a:pt x="14900" y="9155"/>
                  </a:cubicBezTo>
                  <a:cubicBezTo>
                    <a:pt x="18779" y="9155"/>
                    <a:pt x="22779" y="9953"/>
                    <a:pt x="24771" y="9953"/>
                  </a:cubicBezTo>
                  <a:cubicBezTo>
                    <a:pt x="25516" y="9953"/>
                    <a:pt x="25980" y="9842"/>
                    <a:pt x="26052" y="9535"/>
                  </a:cubicBezTo>
                  <a:cubicBezTo>
                    <a:pt x="26386" y="8301"/>
                    <a:pt x="28087" y="1496"/>
                    <a:pt x="27187" y="596"/>
                  </a:cubicBezTo>
                  <a:cubicBezTo>
                    <a:pt x="26772" y="181"/>
                    <a:pt x="23840" y="0"/>
                    <a:pt x="206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1774775" y="4458625"/>
              <a:ext cx="4042900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2457425" y="1232600"/>
              <a:ext cx="616625" cy="516050"/>
            </a:xfrm>
            <a:custGeom>
              <a:rect b="b" l="l" r="r" t="t"/>
              <a:pathLst>
                <a:path extrusionOk="0" h="20642" w="24665">
                  <a:moveTo>
                    <a:pt x="11630" y="1"/>
                  </a:moveTo>
                  <a:cubicBezTo>
                    <a:pt x="9882" y="1"/>
                    <a:pt x="8307" y="643"/>
                    <a:pt x="7419" y="2051"/>
                  </a:cubicBezTo>
                  <a:cubicBezTo>
                    <a:pt x="5484" y="5120"/>
                    <a:pt x="6585" y="8389"/>
                    <a:pt x="2582" y="11791"/>
                  </a:cubicBezTo>
                  <a:cubicBezTo>
                    <a:pt x="0" y="14023"/>
                    <a:pt x="1714" y="20641"/>
                    <a:pt x="15380" y="20641"/>
                  </a:cubicBezTo>
                  <a:cubicBezTo>
                    <a:pt x="16014" y="20641"/>
                    <a:pt x="16674" y="20627"/>
                    <a:pt x="17360" y="20598"/>
                  </a:cubicBezTo>
                  <a:cubicBezTo>
                    <a:pt x="24665" y="20297"/>
                    <a:pt x="22196" y="12692"/>
                    <a:pt x="21996" y="9089"/>
                  </a:cubicBezTo>
                  <a:cubicBezTo>
                    <a:pt x="21822" y="5956"/>
                    <a:pt x="21800" y="2218"/>
                    <a:pt x="19098" y="2218"/>
                  </a:cubicBezTo>
                  <a:cubicBezTo>
                    <a:pt x="18693" y="2218"/>
                    <a:pt x="18228" y="2302"/>
                    <a:pt x="17693" y="2485"/>
                  </a:cubicBezTo>
                  <a:cubicBezTo>
                    <a:pt x="15996" y="896"/>
                    <a:pt x="13693" y="1"/>
                    <a:pt x="116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2652075" y="4331875"/>
              <a:ext cx="95075" cy="105100"/>
            </a:xfrm>
            <a:custGeom>
              <a:rect b="b" l="l" r="r" t="t"/>
              <a:pathLst>
                <a:path extrusionOk="0" h="4204" w="3803">
                  <a:moveTo>
                    <a:pt x="3736" y="1"/>
                  </a:moveTo>
                  <a:lnTo>
                    <a:pt x="0" y="134"/>
                  </a:lnTo>
                  <a:lnTo>
                    <a:pt x="67" y="4204"/>
                  </a:lnTo>
                  <a:lnTo>
                    <a:pt x="3803" y="4037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2477775" y="4416925"/>
              <a:ext cx="304400" cy="107625"/>
            </a:xfrm>
            <a:custGeom>
              <a:rect b="b" l="l" r="r" t="t"/>
              <a:pathLst>
                <a:path extrusionOk="0" h="4305" w="12176">
                  <a:moveTo>
                    <a:pt x="6805" y="1"/>
                  </a:moveTo>
                  <a:cubicBezTo>
                    <a:pt x="6572" y="1"/>
                    <a:pt x="6372" y="101"/>
                    <a:pt x="6172" y="234"/>
                  </a:cubicBezTo>
                  <a:cubicBezTo>
                    <a:pt x="5238" y="1068"/>
                    <a:pt x="3570" y="1969"/>
                    <a:pt x="634" y="2603"/>
                  </a:cubicBezTo>
                  <a:cubicBezTo>
                    <a:pt x="0" y="2736"/>
                    <a:pt x="201" y="4304"/>
                    <a:pt x="1768" y="4304"/>
                  </a:cubicBezTo>
                  <a:cubicBezTo>
                    <a:pt x="3370" y="4304"/>
                    <a:pt x="6338" y="4171"/>
                    <a:pt x="7472" y="4171"/>
                  </a:cubicBezTo>
                  <a:cubicBezTo>
                    <a:pt x="9340" y="4171"/>
                    <a:pt x="10074" y="4271"/>
                    <a:pt x="11542" y="4304"/>
                  </a:cubicBezTo>
                  <a:cubicBezTo>
                    <a:pt x="11909" y="4304"/>
                    <a:pt x="12176" y="3971"/>
                    <a:pt x="12109" y="3637"/>
                  </a:cubicBezTo>
                  <a:lnTo>
                    <a:pt x="11375" y="268"/>
                  </a:lnTo>
                  <a:cubicBezTo>
                    <a:pt x="11342" y="134"/>
                    <a:pt x="11208" y="1"/>
                    <a:pt x="110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2652075" y="4331875"/>
              <a:ext cx="94250" cy="50900"/>
            </a:xfrm>
            <a:custGeom>
              <a:rect b="b" l="l" r="r" t="t"/>
              <a:pathLst>
                <a:path extrusionOk="0" h="2036" w="3770">
                  <a:moveTo>
                    <a:pt x="3736" y="1"/>
                  </a:moveTo>
                  <a:lnTo>
                    <a:pt x="0" y="134"/>
                  </a:lnTo>
                  <a:lnTo>
                    <a:pt x="33" y="2035"/>
                  </a:lnTo>
                  <a:lnTo>
                    <a:pt x="3769" y="1869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2493625" y="2392150"/>
              <a:ext cx="322750" cy="1974775"/>
            </a:xfrm>
            <a:custGeom>
              <a:rect b="b" l="l" r="r" t="t"/>
              <a:pathLst>
                <a:path extrusionOk="0" h="78991" w="12910">
                  <a:moveTo>
                    <a:pt x="834" y="1"/>
                  </a:moveTo>
                  <a:cubicBezTo>
                    <a:pt x="0" y="4504"/>
                    <a:pt x="934" y="26486"/>
                    <a:pt x="2202" y="36160"/>
                  </a:cubicBezTo>
                  <a:cubicBezTo>
                    <a:pt x="3903" y="49069"/>
                    <a:pt x="5671" y="78991"/>
                    <a:pt x="5671" y="78991"/>
                  </a:cubicBezTo>
                  <a:lnTo>
                    <a:pt x="10675" y="78657"/>
                  </a:lnTo>
                  <a:cubicBezTo>
                    <a:pt x="10675" y="78657"/>
                    <a:pt x="11909" y="47168"/>
                    <a:pt x="10908" y="36827"/>
                  </a:cubicBezTo>
                  <a:cubicBezTo>
                    <a:pt x="11475" y="23518"/>
                    <a:pt x="12909" y="268"/>
                    <a:pt x="12909" y="26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2700425" y="2667350"/>
              <a:ext cx="97475" cy="497050"/>
            </a:xfrm>
            <a:custGeom>
              <a:rect b="b" l="l" r="r" t="t"/>
              <a:pathLst>
                <a:path extrusionOk="0" h="19882" w="3899">
                  <a:moveTo>
                    <a:pt x="2337" y="1"/>
                  </a:moveTo>
                  <a:cubicBezTo>
                    <a:pt x="1719" y="1"/>
                    <a:pt x="1048" y="1011"/>
                    <a:pt x="635" y="3737"/>
                  </a:cubicBezTo>
                  <a:cubicBezTo>
                    <a:pt x="1" y="7773"/>
                    <a:pt x="1268" y="14878"/>
                    <a:pt x="2936" y="19881"/>
                  </a:cubicBezTo>
                  <a:cubicBezTo>
                    <a:pt x="3170" y="14678"/>
                    <a:pt x="3503" y="8874"/>
                    <a:pt x="3804" y="3737"/>
                  </a:cubicBezTo>
                  <a:cubicBezTo>
                    <a:pt x="3899" y="1809"/>
                    <a:pt x="3164" y="1"/>
                    <a:pt x="2337" y="1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3291700" y="4030000"/>
              <a:ext cx="143450" cy="145950"/>
            </a:xfrm>
            <a:custGeom>
              <a:rect b="b" l="l" r="r" t="t"/>
              <a:pathLst>
                <a:path extrusionOk="0" h="5838" w="5738">
                  <a:moveTo>
                    <a:pt x="2435" y="0"/>
                  </a:moveTo>
                  <a:lnTo>
                    <a:pt x="0" y="2302"/>
                  </a:lnTo>
                  <a:lnTo>
                    <a:pt x="3302" y="5838"/>
                  </a:lnTo>
                  <a:lnTo>
                    <a:pt x="5737" y="3503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3333650" y="4088800"/>
              <a:ext cx="179050" cy="250325"/>
            </a:xfrm>
            <a:custGeom>
              <a:rect b="b" l="l" r="r" t="t"/>
              <a:pathLst>
                <a:path extrusionOk="0" h="10013" w="7162">
                  <a:moveTo>
                    <a:pt x="3736" y="0"/>
                  </a:moveTo>
                  <a:cubicBezTo>
                    <a:pt x="3651" y="0"/>
                    <a:pt x="3558" y="51"/>
                    <a:pt x="3492" y="117"/>
                  </a:cubicBezTo>
                  <a:lnTo>
                    <a:pt x="991" y="3552"/>
                  </a:lnTo>
                  <a:cubicBezTo>
                    <a:pt x="857" y="3753"/>
                    <a:pt x="790" y="3986"/>
                    <a:pt x="824" y="4220"/>
                  </a:cubicBezTo>
                  <a:cubicBezTo>
                    <a:pt x="891" y="5554"/>
                    <a:pt x="1424" y="6321"/>
                    <a:pt x="190" y="9123"/>
                  </a:cubicBezTo>
                  <a:cubicBezTo>
                    <a:pt x="1" y="9502"/>
                    <a:pt x="435" y="10013"/>
                    <a:pt x="1015" y="10013"/>
                  </a:cubicBezTo>
                  <a:cubicBezTo>
                    <a:pt x="1356" y="10013"/>
                    <a:pt x="1746" y="9837"/>
                    <a:pt x="2091" y="9357"/>
                  </a:cubicBezTo>
                  <a:cubicBezTo>
                    <a:pt x="3025" y="8089"/>
                    <a:pt x="3826" y="6821"/>
                    <a:pt x="4493" y="5887"/>
                  </a:cubicBezTo>
                  <a:cubicBezTo>
                    <a:pt x="5594" y="4386"/>
                    <a:pt x="6061" y="3853"/>
                    <a:pt x="6962" y="2685"/>
                  </a:cubicBezTo>
                  <a:cubicBezTo>
                    <a:pt x="7162" y="2385"/>
                    <a:pt x="7095" y="1951"/>
                    <a:pt x="6795" y="1751"/>
                  </a:cubicBezTo>
                  <a:lnTo>
                    <a:pt x="3859" y="50"/>
                  </a:lnTo>
                  <a:cubicBezTo>
                    <a:pt x="3824" y="15"/>
                    <a:pt x="3781" y="0"/>
                    <a:pt x="37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3291700" y="4030000"/>
              <a:ext cx="103425" cy="103425"/>
            </a:xfrm>
            <a:custGeom>
              <a:rect b="b" l="l" r="r" t="t"/>
              <a:pathLst>
                <a:path extrusionOk="0" h="4137" w="4137">
                  <a:moveTo>
                    <a:pt x="2435" y="0"/>
                  </a:moveTo>
                  <a:lnTo>
                    <a:pt x="0" y="2302"/>
                  </a:lnTo>
                  <a:lnTo>
                    <a:pt x="1701" y="4137"/>
                  </a:lnTo>
                  <a:lnTo>
                    <a:pt x="4136" y="1802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2658725" y="2395500"/>
              <a:ext cx="728900" cy="1739600"/>
            </a:xfrm>
            <a:custGeom>
              <a:rect b="b" l="l" r="r" t="t"/>
              <a:pathLst>
                <a:path extrusionOk="0" h="69584" w="29156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5405" y="28354"/>
                    <a:pt x="6806" y="39362"/>
                  </a:cubicBezTo>
                  <a:cubicBezTo>
                    <a:pt x="7640" y="45933"/>
                    <a:pt x="26020" y="69583"/>
                    <a:pt x="26020" y="69583"/>
                  </a:cubicBezTo>
                  <a:lnTo>
                    <a:pt x="29155" y="66281"/>
                  </a:lnTo>
                  <a:cubicBezTo>
                    <a:pt x="29155" y="66281"/>
                    <a:pt x="22450" y="48968"/>
                    <a:pt x="14345" y="38694"/>
                  </a:cubicBezTo>
                  <a:cubicBezTo>
                    <a:pt x="14011" y="26653"/>
                    <a:pt x="15379" y="6838"/>
                    <a:pt x="10742" y="2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2298900" y="1799025"/>
              <a:ext cx="242700" cy="760575"/>
            </a:xfrm>
            <a:custGeom>
              <a:rect b="b" l="l" r="r" t="t"/>
              <a:pathLst>
                <a:path extrusionOk="0" h="30423" w="9708">
                  <a:moveTo>
                    <a:pt x="7593" y="0"/>
                  </a:moveTo>
                  <a:cubicBezTo>
                    <a:pt x="6563" y="0"/>
                    <a:pt x="5537" y="676"/>
                    <a:pt x="5521" y="2043"/>
                  </a:cubicBezTo>
                  <a:lnTo>
                    <a:pt x="5521" y="2077"/>
                  </a:lnTo>
                  <a:cubicBezTo>
                    <a:pt x="5454" y="4412"/>
                    <a:pt x="5388" y="6780"/>
                    <a:pt x="5287" y="9115"/>
                  </a:cubicBezTo>
                  <a:cubicBezTo>
                    <a:pt x="5154" y="11484"/>
                    <a:pt x="5054" y="13819"/>
                    <a:pt x="4820" y="16120"/>
                  </a:cubicBezTo>
                  <a:lnTo>
                    <a:pt x="4787" y="16554"/>
                  </a:lnTo>
                  <a:lnTo>
                    <a:pt x="4754" y="16921"/>
                  </a:lnTo>
                  <a:cubicBezTo>
                    <a:pt x="4720" y="17154"/>
                    <a:pt x="4654" y="17421"/>
                    <a:pt x="4620" y="17688"/>
                  </a:cubicBezTo>
                  <a:cubicBezTo>
                    <a:pt x="4520" y="18188"/>
                    <a:pt x="4387" y="18722"/>
                    <a:pt x="4220" y="19256"/>
                  </a:cubicBezTo>
                  <a:cubicBezTo>
                    <a:pt x="3920" y="20323"/>
                    <a:pt x="3553" y="21424"/>
                    <a:pt x="3119" y="22491"/>
                  </a:cubicBezTo>
                  <a:cubicBezTo>
                    <a:pt x="2285" y="24626"/>
                    <a:pt x="1351" y="26795"/>
                    <a:pt x="351" y="28929"/>
                  </a:cubicBezTo>
                  <a:lnTo>
                    <a:pt x="351" y="28963"/>
                  </a:lnTo>
                  <a:cubicBezTo>
                    <a:pt x="0" y="29734"/>
                    <a:pt x="648" y="30423"/>
                    <a:pt x="1319" y="30423"/>
                  </a:cubicBezTo>
                  <a:cubicBezTo>
                    <a:pt x="1607" y="30423"/>
                    <a:pt x="1899" y="30297"/>
                    <a:pt x="2119" y="29997"/>
                  </a:cubicBezTo>
                  <a:cubicBezTo>
                    <a:pt x="3586" y="28029"/>
                    <a:pt x="4854" y="25961"/>
                    <a:pt x="6021" y="23792"/>
                  </a:cubicBezTo>
                  <a:cubicBezTo>
                    <a:pt x="6588" y="22692"/>
                    <a:pt x="7089" y="21557"/>
                    <a:pt x="7556" y="20390"/>
                  </a:cubicBezTo>
                  <a:cubicBezTo>
                    <a:pt x="7756" y="19790"/>
                    <a:pt x="7989" y="19189"/>
                    <a:pt x="8190" y="18555"/>
                  </a:cubicBezTo>
                  <a:cubicBezTo>
                    <a:pt x="8256" y="18222"/>
                    <a:pt x="8356" y="17888"/>
                    <a:pt x="8423" y="17555"/>
                  </a:cubicBezTo>
                  <a:lnTo>
                    <a:pt x="8523" y="17054"/>
                  </a:lnTo>
                  <a:lnTo>
                    <a:pt x="8590" y="16587"/>
                  </a:lnTo>
                  <a:cubicBezTo>
                    <a:pt x="8990" y="14152"/>
                    <a:pt x="9224" y="11750"/>
                    <a:pt x="9390" y="9349"/>
                  </a:cubicBezTo>
                  <a:cubicBezTo>
                    <a:pt x="9557" y="6947"/>
                    <a:pt x="9691" y="4545"/>
                    <a:pt x="9691" y="2110"/>
                  </a:cubicBezTo>
                  <a:cubicBezTo>
                    <a:pt x="9707" y="709"/>
                    <a:pt x="8648" y="0"/>
                    <a:pt x="7593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2379375" y="1770675"/>
              <a:ext cx="228525" cy="324625"/>
            </a:xfrm>
            <a:custGeom>
              <a:rect b="b" l="l" r="r" t="t"/>
              <a:pathLst>
                <a:path extrusionOk="0" h="12985" w="9141">
                  <a:moveTo>
                    <a:pt x="6395" y="0"/>
                  </a:moveTo>
                  <a:cubicBezTo>
                    <a:pt x="6015" y="0"/>
                    <a:pt x="5587" y="67"/>
                    <a:pt x="5104" y="209"/>
                  </a:cubicBezTo>
                  <a:cubicBezTo>
                    <a:pt x="0" y="1710"/>
                    <a:pt x="634" y="11016"/>
                    <a:pt x="634" y="11016"/>
                  </a:cubicBezTo>
                  <a:lnTo>
                    <a:pt x="7906" y="12985"/>
                  </a:lnTo>
                  <a:cubicBezTo>
                    <a:pt x="7906" y="12985"/>
                    <a:pt x="9140" y="6146"/>
                    <a:pt x="9007" y="3711"/>
                  </a:cubicBezTo>
                  <a:cubicBezTo>
                    <a:pt x="8924" y="1580"/>
                    <a:pt x="8244" y="0"/>
                    <a:pt x="6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2257625" y="2509750"/>
              <a:ext cx="117600" cy="90900"/>
            </a:xfrm>
            <a:custGeom>
              <a:rect b="b" l="l" r="r" t="t"/>
              <a:pathLst>
                <a:path extrusionOk="0" h="3636" w="4704">
                  <a:moveTo>
                    <a:pt x="2569" y="0"/>
                  </a:moveTo>
                  <a:lnTo>
                    <a:pt x="0" y="2168"/>
                  </a:lnTo>
                  <a:lnTo>
                    <a:pt x="3569" y="3636"/>
                  </a:lnTo>
                  <a:cubicBezTo>
                    <a:pt x="3569" y="3636"/>
                    <a:pt x="4704" y="1935"/>
                    <a:pt x="4170" y="334"/>
                  </a:cubicBezTo>
                  <a:lnTo>
                    <a:pt x="2569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2251863" y="2558950"/>
              <a:ext cx="97600" cy="88500"/>
            </a:xfrm>
            <a:custGeom>
              <a:rect b="b" l="l" r="r" t="t"/>
              <a:pathLst>
                <a:path extrusionOk="0" h="3540" w="3904">
                  <a:moveTo>
                    <a:pt x="334" y="0"/>
                  </a:moveTo>
                  <a:lnTo>
                    <a:pt x="34" y="2402"/>
                  </a:lnTo>
                  <a:cubicBezTo>
                    <a:pt x="1" y="2869"/>
                    <a:pt x="334" y="3269"/>
                    <a:pt x="768" y="3336"/>
                  </a:cubicBezTo>
                  <a:lnTo>
                    <a:pt x="2402" y="3536"/>
                  </a:lnTo>
                  <a:cubicBezTo>
                    <a:pt x="2431" y="3539"/>
                    <a:pt x="2460" y="3540"/>
                    <a:pt x="2488" y="3540"/>
                  </a:cubicBezTo>
                  <a:cubicBezTo>
                    <a:pt x="2850" y="3540"/>
                    <a:pt x="3148" y="3343"/>
                    <a:pt x="3303" y="3002"/>
                  </a:cubicBezTo>
                  <a:lnTo>
                    <a:pt x="3903" y="1468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2460250" y="1753700"/>
              <a:ext cx="542100" cy="646825"/>
            </a:xfrm>
            <a:custGeom>
              <a:rect b="b" l="l" r="r" t="t"/>
              <a:pathLst>
                <a:path extrusionOk="0" h="25873" w="21684">
                  <a:moveTo>
                    <a:pt x="10197" y="1"/>
                  </a:moveTo>
                  <a:cubicBezTo>
                    <a:pt x="9334" y="1"/>
                    <a:pt x="8470" y="19"/>
                    <a:pt x="7606" y="54"/>
                  </a:cubicBezTo>
                  <a:cubicBezTo>
                    <a:pt x="5838" y="187"/>
                    <a:pt x="3937" y="454"/>
                    <a:pt x="2603" y="654"/>
                  </a:cubicBezTo>
                  <a:cubicBezTo>
                    <a:pt x="1269" y="854"/>
                    <a:pt x="268" y="1955"/>
                    <a:pt x="201" y="3289"/>
                  </a:cubicBezTo>
                  <a:cubicBezTo>
                    <a:pt x="1" y="12629"/>
                    <a:pt x="2136" y="19468"/>
                    <a:pt x="2169" y="25539"/>
                  </a:cubicBezTo>
                  <a:lnTo>
                    <a:pt x="18681" y="25872"/>
                  </a:lnTo>
                  <a:cubicBezTo>
                    <a:pt x="18548" y="19801"/>
                    <a:pt x="18581" y="15798"/>
                    <a:pt x="21216" y="4891"/>
                  </a:cubicBezTo>
                  <a:cubicBezTo>
                    <a:pt x="21683" y="2889"/>
                    <a:pt x="20349" y="888"/>
                    <a:pt x="18314" y="587"/>
                  </a:cubicBezTo>
                  <a:cubicBezTo>
                    <a:pt x="17313" y="454"/>
                    <a:pt x="16213" y="287"/>
                    <a:pt x="15112" y="221"/>
                  </a:cubicBezTo>
                  <a:cubicBezTo>
                    <a:pt x="13474" y="68"/>
                    <a:pt x="11835" y="1"/>
                    <a:pt x="10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2718775" y="1974350"/>
              <a:ext cx="149300" cy="77575"/>
            </a:xfrm>
            <a:custGeom>
              <a:rect b="b" l="l" r="r" t="t"/>
              <a:pathLst>
                <a:path extrusionOk="0" h="3103" w="5972">
                  <a:moveTo>
                    <a:pt x="735" y="1"/>
                  </a:moveTo>
                  <a:cubicBezTo>
                    <a:pt x="501" y="1"/>
                    <a:pt x="334" y="168"/>
                    <a:pt x="301" y="368"/>
                  </a:cubicBezTo>
                  <a:lnTo>
                    <a:pt x="1" y="2703"/>
                  </a:lnTo>
                  <a:cubicBezTo>
                    <a:pt x="1" y="2903"/>
                    <a:pt x="167" y="3070"/>
                    <a:pt x="368" y="3070"/>
                  </a:cubicBezTo>
                  <a:lnTo>
                    <a:pt x="5271" y="3103"/>
                  </a:lnTo>
                  <a:cubicBezTo>
                    <a:pt x="5471" y="3103"/>
                    <a:pt x="5671" y="2936"/>
                    <a:pt x="5705" y="2736"/>
                  </a:cubicBezTo>
                  <a:lnTo>
                    <a:pt x="5972" y="401"/>
                  </a:lnTo>
                  <a:cubicBezTo>
                    <a:pt x="5972" y="201"/>
                    <a:pt x="5805" y="34"/>
                    <a:pt x="5605" y="34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2583675" y="1755875"/>
              <a:ext cx="254375" cy="165125"/>
            </a:xfrm>
            <a:custGeom>
              <a:rect b="b" l="l" r="r" t="t"/>
              <a:pathLst>
                <a:path extrusionOk="0" h="6605" w="10175">
                  <a:moveTo>
                    <a:pt x="2669" y="0"/>
                  </a:moveTo>
                  <a:cubicBezTo>
                    <a:pt x="2669" y="0"/>
                    <a:pt x="1" y="1868"/>
                    <a:pt x="2836" y="6605"/>
                  </a:cubicBezTo>
                  <a:cubicBezTo>
                    <a:pt x="5171" y="4337"/>
                    <a:pt x="7640" y="2168"/>
                    <a:pt x="10175" y="134"/>
                  </a:cubicBezTo>
                  <a:lnTo>
                    <a:pt x="26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2615375" y="1548225"/>
              <a:ext cx="222675" cy="320250"/>
            </a:xfrm>
            <a:custGeom>
              <a:rect b="b" l="l" r="r" t="t"/>
              <a:pathLst>
                <a:path extrusionOk="0" h="12810" w="8907">
                  <a:moveTo>
                    <a:pt x="8340" y="0"/>
                  </a:moveTo>
                  <a:lnTo>
                    <a:pt x="3636" y="3836"/>
                  </a:lnTo>
                  <a:cubicBezTo>
                    <a:pt x="4070" y="5704"/>
                    <a:pt x="4103" y="7706"/>
                    <a:pt x="1401" y="8273"/>
                  </a:cubicBezTo>
                  <a:cubicBezTo>
                    <a:pt x="1401" y="8273"/>
                    <a:pt x="0" y="9440"/>
                    <a:pt x="1835" y="12809"/>
                  </a:cubicBezTo>
                  <a:cubicBezTo>
                    <a:pt x="3903" y="10941"/>
                    <a:pt x="6305" y="9474"/>
                    <a:pt x="8907" y="8440"/>
                  </a:cubicBezTo>
                  <a:cubicBezTo>
                    <a:pt x="7239" y="6805"/>
                    <a:pt x="7806" y="2402"/>
                    <a:pt x="8340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2707100" y="1558225"/>
              <a:ext cx="104275" cy="135950"/>
            </a:xfrm>
            <a:custGeom>
              <a:rect b="b" l="l" r="r" t="t"/>
              <a:pathLst>
                <a:path extrusionOk="0" h="5438" w="4171">
                  <a:moveTo>
                    <a:pt x="4170" y="0"/>
                  </a:moveTo>
                  <a:lnTo>
                    <a:pt x="1" y="3403"/>
                  </a:lnTo>
                  <a:cubicBezTo>
                    <a:pt x="167" y="4070"/>
                    <a:pt x="234" y="4771"/>
                    <a:pt x="201" y="5438"/>
                  </a:cubicBezTo>
                  <a:cubicBezTo>
                    <a:pt x="1402" y="5371"/>
                    <a:pt x="2636" y="5004"/>
                    <a:pt x="3070" y="4137"/>
                  </a:cubicBezTo>
                  <a:cubicBezTo>
                    <a:pt x="3737" y="2836"/>
                    <a:pt x="4104" y="1435"/>
                    <a:pt x="4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2613325" y="1293175"/>
              <a:ext cx="338400" cy="377975"/>
            </a:xfrm>
            <a:custGeom>
              <a:rect b="b" l="l" r="r" t="t"/>
              <a:pathLst>
                <a:path extrusionOk="0" h="15119" w="13536">
                  <a:moveTo>
                    <a:pt x="7150" y="0"/>
                  </a:moveTo>
                  <a:cubicBezTo>
                    <a:pt x="6878" y="0"/>
                    <a:pt x="6601" y="20"/>
                    <a:pt x="6320" y="62"/>
                  </a:cubicBezTo>
                  <a:cubicBezTo>
                    <a:pt x="2117" y="629"/>
                    <a:pt x="116" y="6299"/>
                    <a:pt x="49" y="10002"/>
                  </a:cubicBezTo>
                  <a:cubicBezTo>
                    <a:pt x="0" y="13036"/>
                    <a:pt x="2373" y="15118"/>
                    <a:pt x="5116" y="15118"/>
                  </a:cubicBezTo>
                  <a:cubicBezTo>
                    <a:pt x="6113" y="15118"/>
                    <a:pt x="7159" y="14843"/>
                    <a:pt x="8155" y="14238"/>
                  </a:cubicBezTo>
                  <a:cubicBezTo>
                    <a:pt x="10657" y="12737"/>
                    <a:pt x="11090" y="11103"/>
                    <a:pt x="12324" y="7267"/>
                  </a:cubicBezTo>
                  <a:cubicBezTo>
                    <a:pt x="13536" y="3633"/>
                    <a:pt x="10815" y="0"/>
                    <a:pt x="7150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2667075" y="1278800"/>
              <a:ext cx="301075" cy="241100"/>
            </a:xfrm>
            <a:custGeom>
              <a:rect b="b" l="l" r="r" t="t"/>
              <a:pathLst>
                <a:path extrusionOk="0" h="9644" w="12043">
                  <a:moveTo>
                    <a:pt x="4588" y="1"/>
                  </a:moveTo>
                  <a:cubicBezTo>
                    <a:pt x="2835" y="1"/>
                    <a:pt x="1107" y="719"/>
                    <a:pt x="1" y="2771"/>
                  </a:cubicBezTo>
                  <a:cubicBezTo>
                    <a:pt x="1369" y="3169"/>
                    <a:pt x="4052" y="3493"/>
                    <a:pt x="6010" y="3493"/>
                  </a:cubicBezTo>
                  <a:cubicBezTo>
                    <a:pt x="7011" y="3493"/>
                    <a:pt x="7823" y="3408"/>
                    <a:pt x="8173" y="3205"/>
                  </a:cubicBezTo>
                  <a:lnTo>
                    <a:pt x="8173" y="3205"/>
                  </a:lnTo>
                  <a:cubicBezTo>
                    <a:pt x="7206" y="4673"/>
                    <a:pt x="8140" y="8676"/>
                    <a:pt x="9607" y="9643"/>
                  </a:cubicBezTo>
                  <a:cubicBezTo>
                    <a:pt x="11575" y="8042"/>
                    <a:pt x="12042" y="4172"/>
                    <a:pt x="10208" y="2271"/>
                  </a:cubicBezTo>
                  <a:cubicBezTo>
                    <a:pt x="9155" y="1199"/>
                    <a:pt x="6852" y="1"/>
                    <a:pt x="45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2859525" y="1487350"/>
              <a:ext cx="86100" cy="90600"/>
            </a:xfrm>
            <a:custGeom>
              <a:rect b="b" l="l" r="r" t="t"/>
              <a:pathLst>
                <a:path extrusionOk="0" h="3624" w="3444">
                  <a:moveTo>
                    <a:pt x="1876" y="0"/>
                  </a:moveTo>
                  <a:cubicBezTo>
                    <a:pt x="842" y="0"/>
                    <a:pt x="208" y="1268"/>
                    <a:pt x="108" y="2135"/>
                  </a:cubicBezTo>
                  <a:cubicBezTo>
                    <a:pt x="0" y="2945"/>
                    <a:pt x="394" y="3623"/>
                    <a:pt x="1044" y="3623"/>
                  </a:cubicBezTo>
                  <a:cubicBezTo>
                    <a:pt x="1197" y="3623"/>
                    <a:pt x="1364" y="3585"/>
                    <a:pt x="1542" y="3503"/>
                  </a:cubicBezTo>
                  <a:cubicBezTo>
                    <a:pt x="2243" y="3169"/>
                    <a:pt x="2810" y="2569"/>
                    <a:pt x="3077" y="1835"/>
                  </a:cubicBezTo>
                  <a:cubicBezTo>
                    <a:pt x="3444" y="967"/>
                    <a:pt x="2810" y="0"/>
                    <a:pt x="1876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2501950" y="2364625"/>
              <a:ext cx="451200" cy="55075"/>
            </a:xfrm>
            <a:custGeom>
              <a:rect b="b" l="l" r="r" t="t"/>
              <a:pathLst>
                <a:path extrusionOk="0" h="2203" w="18048">
                  <a:moveTo>
                    <a:pt x="268" y="1"/>
                  </a:moveTo>
                  <a:cubicBezTo>
                    <a:pt x="134" y="1"/>
                    <a:pt x="1" y="101"/>
                    <a:pt x="1" y="201"/>
                  </a:cubicBezTo>
                  <a:lnTo>
                    <a:pt x="101" y="1669"/>
                  </a:lnTo>
                  <a:cubicBezTo>
                    <a:pt x="134" y="1769"/>
                    <a:pt x="234" y="1836"/>
                    <a:pt x="401" y="1836"/>
                  </a:cubicBezTo>
                  <a:lnTo>
                    <a:pt x="17713" y="2202"/>
                  </a:lnTo>
                  <a:cubicBezTo>
                    <a:pt x="17914" y="2202"/>
                    <a:pt x="18047" y="2102"/>
                    <a:pt x="17980" y="1969"/>
                  </a:cubicBezTo>
                  <a:lnTo>
                    <a:pt x="17280" y="501"/>
                  </a:lnTo>
                  <a:cubicBezTo>
                    <a:pt x="17225" y="419"/>
                    <a:pt x="17147" y="359"/>
                    <a:pt x="17066" y="359"/>
                  </a:cubicBezTo>
                  <a:cubicBezTo>
                    <a:pt x="17048" y="359"/>
                    <a:pt x="17031" y="362"/>
                    <a:pt x="17013" y="368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2868050" y="2368800"/>
              <a:ext cx="23375" cy="53400"/>
            </a:xfrm>
            <a:custGeom>
              <a:rect b="b" l="l" r="r" t="t"/>
              <a:pathLst>
                <a:path extrusionOk="0" h="2136" w="935">
                  <a:moveTo>
                    <a:pt x="134" y="1"/>
                  </a:moveTo>
                  <a:cubicBezTo>
                    <a:pt x="67" y="1"/>
                    <a:pt x="1" y="67"/>
                    <a:pt x="1" y="101"/>
                  </a:cubicBezTo>
                  <a:lnTo>
                    <a:pt x="167" y="2035"/>
                  </a:lnTo>
                  <a:cubicBezTo>
                    <a:pt x="167" y="2102"/>
                    <a:pt x="234" y="2136"/>
                    <a:pt x="334" y="2136"/>
                  </a:cubicBezTo>
                  <a:lnTo>
                    <a:pt x="801" y="2136"/>
                  </a:lnTo>
                  <a:cubicBezTo>
                    <a:pt x="868" y="2136"/>
                    <a:pt x="935" y="2102"/>
                    <a:pt x="935" y="2035"/>
                  </a:cubicBezTo>
                  <a:lnTo>
                    <a:pt x="768" y="101"/>
                  </a:lnTo>
                  <a:cubicBezTo>
                    <a:pt x="768" y="67"/>
                    <a:pt x="701" y="1"/>
                    <a:pt x="6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2534475" y="2362125"/>
              <a:ext cx="24225" cy="53400"/>
            </a:xfrm>
            <a:custGeom>
              <a:rect b="b" l="l" r="r" t="t"/>
              <a:pathLst>
                <a:path extrusionOk="0" h="2136" w="969">
                  <a:moveTo>
                    <a:pt x="168" y="1"/>
                  </a:moveTo>
                  <a:cubicBezTo>
                    <a:pt x="67" y="1"/>
                    <a:pt x="1" y="34"/>
                    <a:pt x="1" y="101"/>
                  </a:cubicBezTo>
                  <a:lnTo>
                    <a:pt x="168" y="2036"/>
                  </a:lnTo>
                  <a:cubicBezTo>
                    <a:pt x="168" y="2069"/>
                    <a:pt x="268" y="2136"/>
                    <a:pt x="334" y="2136"/>
                  </a:cubicBezTo>
                  <a:lnTo>
                    <a:pt x="801" y="2136"/>
                  </a:lnTo>
                  <a:cubicBezTo>
                    <a:pt x="868" y="2136"/>
                    <a:pt x="968" y="2102"/>
                    <a:pt x="935" y="2036"/>
                  </a:cubicBezTo>
                  <a:lnTo>
                    <a:pt x="768" y="101"/>
                  </a:lnTo>
                  <a:cubicBezTo>
                    <a:pt x="768" y="68"/>
                    <a:pt x="701" y="1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2701275" y="2365475"/>
              <a:ext cx="23375" cy="53400"/>
            </a:xfrm>
            <a:custGeom>
              <a:rect b="b" l="l" r="r" t="t"/>
              <a:pathLst>
                <a:path extrusionOk="0" h="2136" w="935">
                  <a:moveTo>
                    <a:pt x="167" y="0"/>
                  </a:moveTo>
                  <a:cubicBezTo>
                    <a:pt x="67" y="0"/>
                    <a:pt x="0" y="67"/>
                    <a:pt x="0" y="100"/>
                  </a:cubicBezTo>
                  <a:lnTo>
                    <a:pt x="167" y="2035"/>
                  </a:lnTo>
                  <a:cubicBezTo>
                    <a:pt x="167" y="2102"/>
                    <a:pt x="267" y="2135"/>
                    <a:pt x="334" y="2135"/>
                  </a:cubicBezTo>
                  <a:lnTo>
                    <a:pt x="801" y="2135"/>
                  </a:lnTo>
                  <a:cubicBezTo>
                    <a:pt x="867" y="2135"/>
                    <a:pt x="934" y="2102"/>
                    <a:pt x="934" y="2035"/>
                  </a:cubicBezTo>
                  <a:lnTo>
                    <a:pt x="767" y="100"/>
                  </a:lnTo>
                  <a:cubicBezTo>
                    <a:pt x="767" y="67"/>
                    <a:pt x="701" y="0"/>
                    <a:pt x="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2750475" y="1449525"/>
              <a:ext cx="23375" cy="28950"/>
            </a:xfrm>
            <a:custGeom>
              <a:rect b="b" l="l" r="r" t="t"/>
              <a:pathLst>
                <a:path extrusionOk="0" h="1158" w="935">
                  <a:moveTo>
                    <a:pt x="553" y="1"/>
                  </a:moveTo>
                  <a:cubicBezTo>
                    <a:pt x="348" y="1"/>
                    <a:pt x="159" y="214"/>
                    <a:pt x="100" y="479"/>
                  </a:cubicBezTo>
                  <a:cubicBezTo>
                    <a:pt x="0" y="813"/>
                    <a:pt x="100" y="1113"/>
                    <a:pt x="334" y="1146"/>
                  </a:cubicBezTo>
                  <a:cubicBezTo>
                    <a:pt x="357" y="1154"/>
                    <a:pt x="381" y="1158"/>
                    <a:pt x="405" y="1158"/>
                  </a:cubicBezTo>
                  <a:cubicBezTo>
                    <a:pt x="586" y="1158"/>
                    <a:pt x="775" y="944"/>
                    <a:pt x="834" y="679"/>
                  </a:cubicBezTo>
                  <a:cubicBezTo>
                    <a:pt x="934" y="346"/>
                    <a:pt x="834" y="45"/>
                    <a:pt x="634" y="12"/>
                  </a:cubicBezTo>
                  <a:cubicBezTo>
                    <a:pt x="607" y="4"/>
                    <a:pt x="580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2661250" y="1426375"/>
              <a:ext cx="22525" cy="29400"/>
            </a:xfrm>
            <a:custGeom>
              <a:rect b="b" l="l" r="r" t="t"/>
              <a:pathLst>
                <a:path extrusionOk="0" h="1176" w="901">
                  <a:moveTo>
                    <a:pt x="556" y="0"/>
                  </a:moveTo>
                  <a:cubicBezTo>
                    <a:pt x="367" y="0"/>
                    <a:pt x="160" y="195"/>
                    <a:pt x="67" y="504"/>
                  </a:cubicBezTo>
                  <a:cubicBezTo>
                    <a:pt x="0" y="805"/>
                    <a:pt x="100" y="1105"/>
                    <a:pt x="300" y="1172"/>
                  </a:cubicBezTo>
                  <a:cubicBezTo>
                    <a:pt x="315" y="1174"/>
                    <a:pt x="329" y="1175"/>
                    <a:pt x="344" y="1175"/>
                  </a:cubicBezTo>
                  <a:cubicBezTo>
                    <a:pt x="534" y="1175"/>
                    <a:pt x="741" y="981"/>
                    <a:pt x="834" y="671"/>
                  </a:cubicBezTo>
                  <a:cubicBezTo>
                    <a:pt x="901" y="371"/>
                    <a:pt x="801" y="71"/>
                    <a:pt x="600" y="4"/>
                  </a:cubicBezTo>
                  <a:cubicBezTo>
                    <a:pt x="586" y="2"/>
                    <a:pt x="571" y="0"/>
                    <a:pt x="5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2660400" y="1417300"/>
              <a:ext cx="17550" cy="12375"/>
            </a:xfrm>
            <a:custGeom>
              <a:rect b="b" l="l" r="r" t="t"/>
              <a:pathLst>
                <a:path extrusionOk="0" h="495" w="702">
                  <a:moveTo>
                    <a:pt x="1" y="0"/>
                  </a:moveTo>
                  <a:cubicBezTo>
                    <a:pt x="1" y="0"/>
                    <a:pt x="165" y="494"/>
                    <a:pt x="495" y="494"/>
                  </a:cubicBezTo>
                  <a:cubicBezTo>
                    <a:pt x="558" y="494"/>
                    <a:pt x="626" y="476"/>
                    <a:pt x="701" y="4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2660400" y="1463150"/>
              <a:ext cx="41725" cy="55900"/>
            </a:xfrm>
            <a:custGeom>
              <a:rect b="b" l="l" r="r" t="t"/>
              <a:pathLst>
                <a:path extrusionOk="0" h="2236" w="1669">
                  <a:moveTo>
                    <a:pt x="1669" y="1"/>
                  </a:moveTo>
                  <a:lnTo>
                    <a:pt x="1669" y="1"/>
                  </a:lnTo>
                  <a:cubicBezTo>
                    <a:pt x="1202" y="668"/>
                    <a:pt x="634" y="1235"/>
                    <a:pt x="1" y="1735"/>
                  </a:cubicBezTo>
                  <a:cubicBezTo>
                    <a:pt x="268" y="2069"/>
                    <a:pt x="668" y="2236"/>
                    <a:pt x="1068" y="2236"/>
                  </a:cubicBezTo>
                  <a:lnTo>
                    <a:pt x="1669" y="1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2705425" y="1536075"/>
              <a:ext cx="66275" cy="17975"/>
            </a:xfrm>
            <a:custGeom>
              <a:rect b="b" l="l" r="r" t="t"/>
              <a:pathLst>
                <a:path extrusionOk="0" h="719" w="2651">
                  <a:moveTo>
                    <a:pt x="2525" y="1"/>
                  </a:moveTo>
                  <a:cubicBezTo>
                    <a:pt x="2508" y="1"/>
                    <a:pt x="2488" y="6"/>
                    <a:pt x="2469" y="19"/>
                  </a:cubicBezTo>
                  <a:cubicBezTo>
                    <a:pt x="2015" y="360"/>
                    <a:pt x="1467" y="531"/>
                    <a:pt x="910" y="531"/>
                  </a:cubicBezTo>
                  <a:cubicBezTo>
                    <a:pt x="651" y="531"/>
                    <a:pt x="389" y="494"/>
                    <a:pt x="134" y="419"/>
                  </a:cubicBezTo>
                  <a:cubicBezTo>
                    <a:pt x="125" y="411"/>
                    <a:pt x="114" y="406"/>
                    <a:pt x="102" y="406"/>
                  </a:cubicBezTo>
                  <a:cubicBezTo>
                    <a:pt x="68" y="406"/>
                    <a:pt x="25" y="437"/>
                    <a:pt x="1" y="486"/>
                  </a:cubicBezTo>
                  <a:cubicBezTo>
                    <a:pt x="1" y="520"/>
                    <a:pt x="34" y="553"/>
                    <a:pt x="34" y="586"/>
                  </a:cubicBezTo>
                  <a:lnTo>
                    <a:pt x="68" y="586"/>
                  </a:lnTo>
                  <a:cubicBezTo>
                    <a:pt x="353" y="674"/>
                    <a:pt x="645" y="718"/>
                    <a:pt x="934" y="718"/>
                  </a:cubicBezTo>
                  <a:cubicBezTo>
                    <a:pt x="1524" y="718"/>
                    <a:pt x="2099" y="533"/>
                    <a:pt x="2569" y="153"/>
                  </a:cubicBezTo>
                  <a:cubicBezTo>
                    <a:pt x="2650" y="99"/>
                    <a:pt x="2600" y="1"/>
                    <a:pt x="25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2787425" y="1394725"/>
              <a:ext cx="41900" cy="35950"/>
            </a:xfrm>
            <a:custGeom>
              <a:rect b="b" l="l" r="r" t="t"/>
              <a:pathLst>
                <a:path extrusionOk="0" h="1438" w="1676">
                  <a:moveTo>
                    <a:pt x="261" y="0"/>
                  </a:moveTo>
                  <a:cubicBezTo>
                    <a:pt x="51" y="0"/>
                    <a:pt x="0" y="339"/>
                    <a:pt x="223" y="403"/>
                  </a:cubicBezTo>
                  <a:cubicBezTo>
                    <a:pt x="690" y="536"/>
                    <a:pt x="1091" y="870"/>
                    <a:pt x="1258" y="1337"/>
                  </a:cubicBezTo>
                  <a:cubicBezTo>
                    <a:pt x="1291" y="1370"/>
                    <a:pt x="1291" y="1370"/>
                    <a:pt x="1324" y="1403"/>
                  </a:cubicBezTo>
                  <a:cubicBezTo>
                    <a:pt x="1363" y="1427"/>
                    <a:pt x="1404" y="1437"/>
                    <a:pt x="1443" y="1437"/>
                  </a:cubicBezTo>
                  <a:cubicBezTo>
                    <a:pt x="1570" y="1437"/>
                    <a:pt x="1676" y="1323"/>
                    <a:pt x="1624" y="1170"/>
                  </a:cubicBezTo>
                  <a:cubicBezTo>
                    <a:pt x="1391" y="603"/>
                    <a:pt x="891" y="169"/>
                    <a:pt x="290" y="2"/>
                  </a:cubicBezTo>
                  <a:cubicBezTo>
                    <a:pt x="280" y="1"/>
                    <a:pt x="270" y="0"/>
                    <a:pt x="2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2661250" y="1372400"/>
              <a:ext cx="48375" cy="21275"/>
            </a:xfrm>
            <a:custGeom>
              <a:rect b="b" l="l" r="r" t="t"/>
              <a:pathLst>
                <a:path extrusionOk="0" h="851" w="1935">
                  <a:moveTo>
                    <a:pt x="1428" y="0"/>
                  </a:moveTo>
                  <a:cubicBezTo>
                    <a:pt x="937" y="0"/>
                    <a:pt x="452" y="176"/>
                    <a:pt x="100" y="529"/>
                  </a:cubicBezTo>
                  <a:cubicBezTo>
                    <a:pt x="0" y="595"/>
                    <a:pt x="0" y="729"/>
                    <a:pt x="100" y="795"/>
                  </a:cubicBezTo>
                  <a:lnTo>
                    <a:pt x="100" y="829"/>
                  </a:lnTo>
                  <a:cubicBezTo>
                    <a:pt x="128" y="843"/>
                    <a:pt x="161" y="851"/>
                    <a:pt x="195" y="851"/>
                  </a:cubicBezTo>
                  <a:cubicBezTo>
                    <a:pt x="244" y="851"/>
                    <a:pt x="295" y="834"/>
                    <a:pt x="334" y="795"/>
                  </a:cubicBezTo>
                  <a:cubicBezTo>
                    <a:pt x="612" y="517"/>
                    <a:pt x="1005" y="378"/>
                    <a:pt x="1418" y="378"/>
                  </a:cubicBezTo>
                  <a:cubicBezTo>
                    <a:pt x="1501" y="378"/>
                    <a:pt x="1584" y="384"/>
                    <a:pt x="1668" y="395"/>
                  </a:cubicBezTo>
                  <a:cubicBezTo>
                    <a:pt x="1686" y="401"/>
                    <a:pt x="1703" y="404"/>
                    <a:pt x="1721" y="404"/>
                  </a:cubicBezTo>
                  <a:cubicBezTo>
                    <a:pt x="1801" y="404"/>
                    <a:pt x="1874" y="344"/>
                    <a:pt x="1901" y="262"/>
                  </a:cubicBezTo>
                  <a:cubicBezTo>
                    <a:pt x="1935" y="162"/>
                    <a:pt x="1868" y="62"/>
                    <a:pt x="1768" y="28"/>
                  </a:cubicBezTo>
                  <a:cubicBezTo>
                    <a:pt x="1655" y="9"/>
                    <a:pt x="1542" y="0"/>
                    <a:pt x="14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2908925" y="1841750"/>
              <a:ext cx="256875" cy="543750"/>
            </a:xfrm>
            <a:custGeom>
              <a:rect b="b" l="l" r="r" t="t"/>
              <a:pathLst>
                <a:path extrusionOk="0" h="21750" w="10275">
                  <a:moveTo>
                    <a:pt x="3269" y="1"/>
                  </a:moveTo>
                  <a:lnTo>
                    <a:pt x="0" y="2469"/>
                  </a:lnTo>
                  <a:cubicBezTo>
                    <a:pt x="1101" y="4037"/>
                    <a:pt x="2268" y="5638"/>
                    <a:pt x="3369" y="7239"/>
                  </a:cubicBezTo>
                  <a:cubicBezTo>
                    <a:pt x="3903" y="8007"/>
                    <a:pt x="4470" y="8807"/>
                    <a:pt x="4970" y="9608"/>
                  </a:cubicBezTo>
                  <a:cubicBezTo>
                    <a:pt x="5504" y="10375"/>
                    <a:pt x="6004" y="11209"/>
                    <a:pt x="6371" y="11909"/>
                  </a:cubicBezTo>
                  <a:cubicBezTo>
                    <a:pt x="6425" y="12017"/>
                    <a:pt x="6488" y="12124"/>
                    <a:pt x="6535" y="12211"/>
                  </a:cubicBezTo>
                  <a:lnTo>
                    <a:pt x="6535" y="12211"/>
                  </a:lnTo>
                  <a:cubicBezTo>
                    <a:pt x="6434" y="12566"/>
                    <a:pt x="6347" y="12922"/>
                    <a:pt x="6238" y="13277"/>
                  </a:cubicBezTo>
                  <a:cubicBezTo>
                    <a:pt x="6104" y="13677"/>
                    <a:pt x="5938" y="14078"/>
                    <a:pt x="5804" y="14511"/>
                  </a:cubicBezTo>
                  <a:cubicBezTo>
                    <a:pt x="5671" y="14978"/>
                    <a:pt x="5471" y="15345"/>
                    <a:pt x="5304" y="15779"/>
                  </a:cubicBezTo>
                  <a:cubicBezTo>
                    <a:pt x="4904" y="16579"/>
                    <a:pt x="4470" y="17347"/>
                    <a:pt x="3970" y="18047"/>
                  </a:cubicBezTo>
                  <a:cubicBezTo>
                    <a:pt x="3703" y="18414"/>
                    <a:pt x="3436" y="18748"/>
                    <a:pt x="3136" y="19048"/>
                  </a:cubicBezTo>
                  <a:cubicBezTo>
                    <a:pt x="3002" y="19215"/>
                    <a:pt x="2835" y="19348"/>
                    <a:pt x="2669" y="19482"/>
                  </a:cubicBezTo>
                  <a:lnTo>
                    <a:pt x="2469" y="19682"/>
                  </a:lnTo>
                  <a:cubicBezTo>
                    <a:pt x="2402" y="19748"/>
                    <a:pt x="2335" y="19782"/>
                    <a:pt x="2268" y="19848"/>
                  </a:cubicBezTo>
                  <a:lnTo>
                    <a:pt x="3069" y="21750"/>
                  </a:lnTo>
                  <a:cubicBezTo>
                    <a:pt x="3269" y="21683"/>
                    <a:pt x="3403" y="21616"/>
                    <a:pt x="3536" y="21550"/>
                  </a:cubicBezTo>
                  <a:lnTo>
                    <a:pt x="3936" y="21383"/>
                  </a:lnTo>
                  <a:cubicBezTo>
                    <a:pt x="4203" y="21216"/>
                    <a:pt x="4437" y="21083"/>
                    <a:pt x="4670" y="20916"/>
                  </a:cubicBezTo>
                  <a:cubicBezTo>
                    <a:pt x="5137" y="20616"/>
                    <a:pt x="5571" y="20282"/>
                    <a:pt x="5971" y="19882"/>
                  </a:cubicBezTo>
                  <a:cubicBezTo>
                    <a:pt x="6772" y="19148"/>
                    <a:pt x="7472" y="18281"/>
                    <a:pt x="8073" y="17380"/>
                  </a:cubicBezTo>
                  <a:cubicBezTo>
                    <a:pt x="8673" y="16479"/>
                    <a:pt x="9173" y="15512"/>
                    <a:pt x="9607" y="14545"/>
                  </a:cubicBezTo>
                  <a:cubicBezTo>
                    <a:pt x="9840" y="14044"/>
                    <a:pt x="9974" y="13544"/>
                    <a:pt x="10174" y="13044"/>
                  </a:cubicBezTo>
                  <a:lnTo>
                    <a:pt x="10207" y="12944"/>
                  </a:lnTo>
                  <a:lnTo>
                    <a:pt x="10207" y="12910"/>
                  </a:lnTo>
                  <a:lnTo>
                    <a:pt x="10207" y="12843"/>
                  </a:lnTo>
                  <a:lnTo>
                    <a:pt x="10241" y="12710"/>
                  </a:lnTo>
                  <a:cubicBezTo>
                    <a:pt x="10274" y="12643"/>
                    <a:pt x="10274" y="12543"/>
                    <a:pt x="10274" y="12477"/>
                  </a:cubicBezTo>
                  <a:lnTo>
                    <a:pt x="10274" y="12276"/>
                  </a:lnTo>
                  <a:cubicBezTo>
                    <a:pt x="10274" y="12176"/>
                    <a:pt x="10274" y="12076"/>
                    <a:pt x="10274" y="11976"/>
                  </a:cubicBezTo>
                  <a:cubicBezTo>
                    <a:pt x="10274" y="11743"/>
                    <a:pt x="10207" y="11476"/>
                    <a:pt x="10141" y="11242"/>
                  </a:cubicBezTo>
                  <a:cubicBezTo>
                    <a:pt x="10041" y="10909"/>
                    <a:pt x="9941" y="10609"/>
                    <a:pt x="9807" y="10308"/>
                  </a:cubicBezTo>
                  <a:cubicBezTo>
                    <a:pt x="9373" y="9341"/>
                    <a:pt x="8873" y="8407"/>
                    <a:pt x="8306" y="7473"/>
                  </a:cubicBezTo>
                  <a:cubicBezTo>
                    <a:pt x="7806" y="6572"/>
                    <a:pt x="7272" y="5738"/>
                    <a:pt x="6705" y="4904"/>
                  </a:cubicBezTo>
                  <a:cubicBezTo>
                    <a:pt x="5604" y="3237"/>
                    <a:pt x="4470" y="1602"/>
                    <a:pt x="3269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2896400" y="2333175"/>
              <a:ext cx="116775" cy="96525"/>
            </a:xfrm>
            <a:custGeom>
              <a:rect b="b" l="l" r="r" t="t"/>
              <a:pathLst>
                <a:path extrusionOk="0" h="3861" w="4671">
                  <a:moveTo>
                    <a:pt x="2338" y="1"/>
                  </a:moveTo>
                  <a:cubicBezTo>
                    <a:pt x="1126" y="1"/>
                    <a:pt x="1" y="592"/>
                    <a:pt x="1" y="592"/>
                  </a:cubicBezTo>
                  <a:lnTo>
                    <a:pt x="1468" y="3861"/>
                  </a:lnTo>
                  <a:lnTo>
                    <a:pt x="4671" y="1592"/>
                  </a:lnTo>
                  <a:lnTo>
                    <a:pt x="3503" y="225"/>
                  </a:lnTo>
                  <a:cubicBezTo>
                    <a:pt x="3129" y="62"/>
                    <a:pt x="2729" y="1"/>
                    <a:pt x="2338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2848875" y="2347950"/>
              <a:ext cx="84250" cy="99400"/>
            </a:xfrm>
            <a:custGeom>
              <a:rect b="b" l="l" r="r" t="t"/>
              <a:pathLst>
                <a:path extrusionOk="0" h="3976" w="3370">
                  <a:moveTo>
                    <a:pt x="1902" y="1"/>
                  </a:moveTo>
                  <a:lnTo>
                    <a:pt x="534" y="1035"/>
                  </a:lnTo>
                  <a:cubicBezTo>
                    <a:pt x="100" y="1368"/>
                    <a:pt x="0" y="1969"/>
                    <a:pt x="301" y="2436"/>
                  </a:cubicBezTo>
                  <a:lnTo>
                    <a:pt x="1135" y="3570"/>
                  </a:lnTo>
                  <a:cubicBezTo>
                    <a:pt x="1328" y="3828"/>
                    <a:pt x="1647" y="3976"/>
                    <a:pt x="1966" y="3976"/>
                  </a:cubicBezTo>
                  <a:cubicBezTo>
                    <a:pt x="2141" y="3976"/>
                    <a:pt x="2315" y="3931"/>
                    <a:pt x="2469" y="3837"/>
                  </a:cubicBezTo>
                  <a:lnTo>
                    <a:pt x="3369" y="3270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2802175" y="1767500"/>
              <a:ext cx="310250" cy="343650"/>
            </a:xfrm>
            <a:custGeom>
              <a:rect b="b" l="l" r="r" t="t"/>
              <a:pathLst>
                <a:path extrusionOk="0" h="13746" w="12410">
                  <a:moveTo>
                    <a:pt x="4061" y="1"/>
                  </a:moveTo>
                  <a:cubicBezTo>
                    <a:pt x="2615" y="1"/>
                    <a:pt x="1431" y="718"/>
                    <a:pt x="1101" y="1970"/>
                  </a:cubicBezTo>
                  <a:cubicBezTo>
                    <a:pt x="0" y="6340"/>
                    <a:pt x="6739" y="13745"/>
                    <a:pt x="6739" y="13745"/>
                  </a:cubicBezTo>
                  <a:lnTo>
                    <a:pt x="12409" y="7874"/>
                  </a:lnTo>
                  <a:cubicBezTo>
                    <a:pt x="12409" y="7874"/>
                    <a:pt x="9841" y="2337"/>
                    <a:pt x="6438" y="603"/>
                  </a:cubicBezTo>
                  <a:cubicBezTo>
                    <a:pt x="5630" y="193"/>
                    <a:pt x="4811" y="1"/>
                    <a:pt x="4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2750475" y="1440650"/>
              <a:ext cx="17525" cy="11900"/>
            </a:xfrm>
            <a:custGeom>
              <a:rect b="b" l="l" r="r" t="t"/>
              <a:pathLst>
                <a:path extrusionOk="0" h="476" w="701">
                  <a:moveTo>
                    <a:pt x="0" y="0"/>
                  </a:moveTo>
                  <a:cubicBezTo>
                    <a:pt x="0" y="0"/>
                    <a:pt x="159" y="475"/>
                    <a:pt x="475" y="475"/>
                  </a:cubicBezTo>
                  <a:cubicBezTo>
                    <a:pt x="543" y="475"/>
                    <a:pt x="618" y="453"/>
                    <a:pt x="701" y="4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2464425" y="1807700"/>
              <a:ext cx="197325" cy="299275"/>
            </a:xfrm>
            <a:custGeom>
              <a:rect b="b" l="l" r="r" t="t"/>
              <a:pathLst>
                <a:path extrusionOk="0" h="11971" w="7893">
                  <a:moveTo>
                    <a:pt x="5549" y="1"/>
                  </a:moveTo>
                  <a:cubicBezTo>
                    <a:pt x="4758" y="1"/>
                    <a:pt x="3958" y="393"/>
                    <a:pt x="3503" y="1263"/>
                  </a:cubicBezTo>
                  <a:lnTo>
                    <a:pt x="668" y="6667"/>
                  </a:lnTo>
                  <a:cubicBezTo>
                    <a:pt x="1" y="7934"/>
                    <a:pt x="201" y="9502"/>
                    <a:pt x="1168" y="10603"/>
                  </a:cubicBezTo>
                  <a:lnTo>
                    <a:pt x="1602" y="11170"/>
                  </a:lnTo>
                  <a:cubicBezTo>
                    <a:pt x="1637" y="11214"/>
                    <a:pt x="1682" y="11233"/>
                    <a:pt x="1726" y="11233"/>
                  </a:cubicBezTo>
                  <a:cubicBezTo>
                    <a:pt x="1847" y="11233"/>
                    <a:pt x="1958" y="11092"/>
                    <a:pt x="1835" y="10970"/>
                  </a:cubicBezTo>
                  <a:lnTo>
                    <a:pt x="1368" y="10469"/>
                  </a:lnTo>
                  <a:cubicBezTo>
                    <a:pt x="501" y="9469"/>
                    <a:pt x="334" y="8034"/>
                    <a:pt x="968" y="6867"/>
                  </a:cubicBezTo>
                  <a:lnTo>
                    <a:pt x="3770" y="1430"/>
                  </a:lnTo>
                  <a:cubicBezTo>
                    <a:pt x="4161" y="633"/>
                    <a:pt x="4880" y="274"/>
                    <a:pt x="5593" y="274"/>
                  </a:cubicBezTo>
                  <a:cubicBezTo>
                    <a:pt x="6643" y="274"/>
                    <a:pt x="7679" y="1053"/>
                    <a:pt x="7640" y="2364"/>
                  </a:cubicBezTo>
                  <a:lnTo>
                    <a:pt x="7573" y="8468"/>
                  </a:lnTo>
                  <a:cubicBezTo>
                    <a:pt x="7573" y="9802"/>
                    <a:pt x="6739" y="10970"/>
                    <a:pt x="5505" y="11437"/>
                  </a:cubicBezTo>
                  <a:lnTo>
                    <a:pt x="4838" y="11704"/>
                  </a:lnTo>
                  <a:cubicBezTo>
                    <a:pt x="4771" y="11704"/>
                    <a:pt x="4737" y="11804"/>
                    <a:pt x="4771" y="11870"/>
                  </a:cubicBezTo>
                  <a:cubicBezTo>
                    <a:pt x="4771" y="11937"/>
                    <a:pt x="4838" y="11971"/>
                    <a:pt x="4904" y="11971"/>
                  </a:cubicBezTo>
                  <a:lnTo>
                    <a:pt x="4938" y="11937"/>
                  </a:lnTo>
                  <a:lnTo>
                    <a:pt x="5571" y="11704"/>
                  </a:lnTo>
                  <a:cubicBezTo>
                    <a:pt x="6939" y="11170"/>
                    <a:pt x="7840" y="9869"/>
                    <a:pt x="7840" y="8435"/>
                  </a:cubicBezTo>
                  <a:lnTo>
                    <a:pt x="7873" y="2330"/>
                  </a:lnTo>
                  <a:cubicBezTo>
                    <a:pt x="7893" y="873"/>
                    <a:pt x="6730" y="1"/>
                    <a:pt x="55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2536950" y="1836450"/>
              <a:ext cx="125150" cy="64550"/>
            </a:xfrm>
            <a:custGeom>
              <a:rect b="b" l="l" r="r" t="t"/>
              <a:pathLst>
                <a:path extrusionOk="0" h="2582" w="5006">
                  <a:moveTo>
                    <a:pt x="2282" y="0"/>
                  </a:moveTo>
                  <a:cubicBezTo>
                    <a:pt x="1453" y="0"/>
                    <a:pt x="617" y="370"/>
                    <a:pt x="69" y="1180"/>
                  </a:cubicBezTo>
                  <a:cubicBezTo>
                    <a:pt x="0" y="1317"/>
                    <a:pt x="103" y="1423"/>
                    <a:pt x="207" y="1423"/>
                  </a:cubicBezTo>
                  <a:cubicBezTo>
                    <a:pt x="255" y="1423"/>
                    <a:pt x="304" y="1400"/>
                    <a:pt x="335" y="1347"/>
                  </a:cubicBezTo>
                  <a:cubicBezTo>
                    <a:pt x="832" y="641"/>
                    <a:pt x="1564" y="320"/>
                    <a:pt x="2287" y="320"/>
                  </a:cubicBezTo>
                  <a:cubicBezTo>
                    <a:pt x="3409" y="320"/>
                    <a:pt x="4509" y="1096"/>
                    <a:pt x="4672" y="2414"/>
                  </a:cubicBezTo>
                  <a:cubicBezTo>
                    <a:pt x="4705" y="2515"/>
                    <a:pt x="4739" y="2581"/>
                    <a:pt x="4839" y="2581"/>
                  </a:cubicBezTo>
                  <a:cubicBezTo>
                    <a:pt x="4939" y="2581"/>
                    <a:pt x="5005" y="2515"/>
                    <a:pt x="5005" y="2414"/>
                  </a:cubicBezTo>
                  <a:cubicBezTo>
                    <a:pt x="4843" y="893"/>
                    <a:pt x="3570" y="0"/>
                    <a:pt x="22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2610375" y="1751475"/>
              <a:ext cx="44225" cy="66125"/>
            </a:xfrm>
            <a:custGeom>
              <a:rect b="b" l="l" r="r" t="t"/>
              <a:pathLst>
                <a:path extrusionOk="0" h="2645" w="1769">
                  <a:moveTo>
                    <a:pt x="1586" y="0"/>
                  </a:moveTo>
                  <a:cubicBezTo>
                    <a:pt x="1570" y="0"/>
                    <a:pt x="1553" y="3"/>
                    <a:pt x="1535" y="9"/>
                  </a:cubicBezTo>
                  <a:cubicBezTo>
                    <a:pt x="868" y="276"/>
                    <a:pt x="367" y="810"/>
                    <a:pt x="134" y="1510"/>
                  </a:cubicBezTo>
                  <a:cubicBezTo>
                    <a:pt x="0" y="1844"/>
                    <a:pt x="0" y="2244"/>
                    <a:pt x="134" y="2578"/>
                  </a:cubicBezTo>
                  <a:cubicBezTo>
                    <a:pt x="167" y="2611"/>
                    <a:pt x="234" y="2645"/>
                    <a:pt x="267" y="2645"/>
                  </a:cubicBezTo>
                  <a:lnTo>
                    <a:pt x="334" y="2645"/>
                  </a:lnTo>
                  <a:cubicBezTo>
                    <a:pt x="434" y="2578"/>
                    <a:pt x="434" y="2511"/>
                    <a:pt x="401" y="2444"/>
                  </a:cubicBezTo>
                  <a:cubicBezTo>
                    <a:pt x="300" y="2144"/>
                    <a:pt x="300" y="1844"/>
                    <a:pt x="434" y="1610"/>
                  </a:cubicBezTo>
                  <a:cubicBezTo>
                    <a:pt x="634" y="1010"/>
                    <a:pt x="1068" y="543"/>
                    <a:pt x="1635" y="310"/>
                  </a:cubicBezTo>
                  <a:cubicBezTo>
                    <a:pt x="1735" y="276"/>
                    <a:pt x="1768" y="176"/>
                    <a:pt x="1735" y="109"/>
                  </a:cubicBezTo>
                  <a:cubicBezTo>
                    <a:pt x="1708" y="55"/>
                    <a:pt x="1658" y="0"/>
                    <a:pt x="15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2577000" y="2091000"/>
              <a:ext cx="19225" cy="25250"/>
            </a:xfrm>
            <a:custGeom>
              <a:rect b="b" l="l" r="r" t="t"/>
              <a:pathLst>
                <a:path extrusionOk="0" h="1010" w="769">
                  <a:moveTo>
                    <a:pt x="458" y="0"/>
                  </a:moveTo>
                  <a:cubicBezTo>
                    <a:pt x="301" y="0"/>
                    <a:pt x="129" y="161"/>
                    <a:pt x="68" y="405"/>
                  </a:cubicBezTo>
                  <a:cubicBezTo>
                    <a:pt x="1" y="672"/>
                    <a:pt x="68" y="939"/>
                    <a:pt x="268" y="1005"/>
                  </a:cubicBezTo>
                  <a:cubicBezTo>
                    <a:pt x="282" y="1008"/>
                    <a:pt x="297" y="1009"/>
                    <a:pt x="311" y="1009"/>
                  </a:cubicBezTo>
                  <a:cubicBezTo>
                    <a:pt x="492" y="1009"/>
                    <a:pt x="640" y="819"/>
                    <a:pt x="701" y="572"/>
                  </a:cubicBezTo>
                  <a:cubicBezTo>
                    <a:pt x="768" y="305"/>
                    <a:pt x="701" y="38"/>
                    <a:pt x="501" y="5"/>
                  </a:cubicBezTo>
                  <a:cubicBezTo>
                    <a:pt x="487" y="2"/>
                    <a:pt x="473" y="0"/>
                    <a:pt x="4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2870550" y="1888300"/>
              <a:ext cx="45050" cy="57900"/>
            </a:xfrm>
            <a:custGeom>
              <a:rect b="b" l="l" r="r" t="t"/>
              <a:pathLst>
                <a:path extrusionOk="0" h="2316" w="1802">
                  <a:moveTo>
                    <a:pt x="750" y="0"/>
                  </a:moveTo>
                  <a:cubicBezTo>
                    <a:pt x="722" y="0"/>
                    <a:pt x="695" y="2"/>
                    <a:pt x="668" y="7"/>
                  </a:cubicBezTo>
                  <a:cubicBezTo>
                    <a:pt x="234" y="107"/>
                    <a:pt x="1" y="707"/>
                    <a:pt x="167" y="1308"/>
                  </a:cubicBezTo>
                  <a:cubicBezTo>
                    <a:pt x="292" y="1899"/>
                    <a:pt x="677" y="2315"/>
                    <a:pt x="1053" y="2315"/>
                  </a:cubicBezTo>
                  <a:cubicBezTo>
                    <a:pt x="1080" y="2315"/>
                    <a:pt x="1108" y="2313"/>
                    <a:pt x="1135" y="2309"/>
                  </a:cubicBezTo>
                  <a:cubicBezTo>
                    <a:pt x="1568" y="2209"/>
                    <a:pt x="1802" y="1608"/>
                    <a:pt x="1635" y="1008"/>
                  </a:cubicBezTo>
                  <a:cubicBezTo>
                    <a:pt x="1511" y="417"/>
                    <a:pt x="1126" y="0"/>
                    <a:pt x="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2833850" y="1755550"/>
              <a:ext cx="76750" cy="161300"/>
            </a:xfrm>
            <a:custGeom>
              <a:rect b="b" l="l" r="r" t="t"/>
              <a:pathLst>
                <a:path extrusionOk="0" h="6452" w="3070">
                  <a:moveTo>
                    <a:pt x="176" y="0"/>
                  </a:moveTo>
                  <a:cubicBezTo>
                    <a:pt x="119" y="0"/>
                    <a:pt x="59" y="31"/>
                    <a:pt x="34" y="80"/>
                  </a:cubicBezTo>
                  <a:cubicBezTo>
                    <a:pt x="1" y="147"/>
                    <a:pt x="34" y="247"/>
                    <a:pt x="101" y="280"/>
                  </a:cubicBezTo>
                  <a:cubicBezTo>
                    <a:pt x="1802" y="1114"/>
                    <a:pt x="2670" y="3983"/>
                    <a:pt x="2770" y="6284"/>
                  </a:cubicBezTo>
                  <a:cubicBezTo>
                    <a:pt x="2770" y="6384"/>
                    <a:pt x="2836" y="6451"/>
                    <a:pt x="2936" y="6451"/>
                  </a:cubicBezTo>
                  <a:lnTo>
                    <a:pt x="2936" y="6418"/>
                  </a:lnTo>
                  <a:cubicBezTo>
                    <a:pt x="3003" y="6418"/>
                    <a:pt x="3070" y="6351"/>
                    <a:pt x="3070" y="6251"/>
                  </a:cubicBezTo>
                  <a:cubicBezTo>
                    <a:pt x="2970" y="3816"/>
                    <a:pt x="2069" y="914"/>
                    <a:pt x="234" y="13"/>
                  </a:cubicBezTo>
                  <a:cubicBezTo>
                    <a:pt x="217" y="4"/>
                    <a:pt x="196" y="0"/>
                    <a:pt x="1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2861375" y="1894950"/>
              <a:ext cx="39225" cy="49600"/>
            </a:xfrm>
            <a:custGeom>
              <a:rect b="b" l="l" r="r" t="t"/>
              <a:pathLst>
                <a:path extrusionOk="0" h="1984" w="1569">
                  <a:moveTo>
                    <a:pt x="716" y="1"/>
                  </a:moveTo>
                  <a:cubicBezTo>
                    <a:pt x="689" y="1"/>
                    <a:pt x="661" y="3"/>
                    <a:pt x="635" y="8"/>
                  </a:cubicBezTo>
                  <a:cubicBezTo>
                    <a:pt x="234" y="74"/>
                    <a:pt x="1" y="575"/>
                    <a:pt x="67" y="1109"/>
                  </a:cubicBezTo>
                  <a:cubicBezTo>
                    <a:pt x="160" y="1603"/>
                    <a:pt x="482" y="1983"/>
                    <a:pt x="847" y="1983"/>
                  </a:cubicBezTo>
                  <a:cubicBezTo>
                    <a:pt x="876" y="1983"/>
                    <a:pt x="905" y="1981"/>
                    <a:pt x="935" y="1976"/>
                  </a:cubicBezTo>
                  <a:cubicBezTo>
                    <a:pt x="1335" y="1909"/>
                    <a:pt x="1569" y="1409"/>
                    <a:pt x="1502" y="875"/>
                  </a:cubicBezTo>
                  <a:cubicBezTo>
                    <a:pt x="1409" y="381"/>
                    <a:pt x="1059" y="1"/>
                    <a:pt x="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2858875" y="1890825"/>
              <a:ext cx="34225" cy="60350"/>
            </a:xfrm>
            <a:custGeom>
              <a:rect b="b" l="l" r="r" t="t"/>
              <a:pathLst>
                <a:path extrusionOk="0" h="2414" w="1369">
                  <a:moveTo>
                    <a:pt x="522" y="0"/>
                  </a:moveTo>
                  <a:cubicBezTo>
                    <a:pt x="504" y="0"/>
                    <a:pt x="486" y="2"/>
                    <a:pt x="468" y="6"/>
                  </a:cubicBezTo>
                  <a:cubicBezTo>
                    <a:pt x="134" y="73"/>
                    <a:pt x="1" y="640"/>
                    <a:pt x="134" y="1307"/>
                  </a:cubicBezTo>
                  <a:cubicBezTo>
                    <a:pt x="260" y="1934"/>
                    <a:pt x="562" y="2414"/>
                    <a:pt x="875" y="2414"/>
                  </a:cubicBezTo>
                  <a:cubicBezTo>
                    <a:pt x="895" y="2414"/>
                    <a:pt x="915" y="2412"/>
                    <a:pt x="935" y="2408"/>
                  </a:cubicBezTo>
                  <a:cubicBezTo>
                    <a:pt x="1235" y="2374"/>
                    <a:pt x="1368" y="1774"/>
                    <a:pt x="1235" y="1107"/>
                  </a:cubicBezTo>
                  <a:cubicBezTo>
                    <a:pt x="1109" y="480"/>
                    <a:pt x="807" y="0"/>
                    <a:pt x="5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2497800" y="2071000"/>
              <a:ext cx="20025" cy="25250"/>
            </a:xfrm>
            <a:custGeom>
              <a:rect b="b" l="l" r="r" t="t"/>
              <a:pathLst>
                <a:path extrusionOk="0" h="1010" w="801">
                  <a:moveTo>
                    <a:pt x="490" y="1"/>
                  </a:moveTo>
                  <a:cubicBezTo>
                    <a:pt x="305" y="1"/>
                    <a:pt x="129" y="191"/>
                    <a:pt x="67" y="438"/>
                  </a:cubicBezTo>
                  <a:cubicBezTo>
                    <a:pt x="0" y="705"/>
                    <a:pt x="100" y="972"/>
                    <a:pt x="267" y="1005"/>
                  </a:cubicBezTo>
                  <a:cubicBezTo>
                    <a:pt x="284" y="1008"/>
                    <a:pt x="301" y="1009"/>
                    <a:pt x="318" y="1009"/>
                  </a:cubicBezTo>
                  <a:cubicBezTo>
                    <a:pt x="500" y="1009"/>
                    <a:pt x="673" y="846"/>
                    <a:pt x="734" y="571"/>
                  </a:cubicBezTo>
                  <a:cubicBezTo>
                    <a:pt x="801" y="304"/>
                    <a:pt x="701" y="38"/>
                    <a:pt x="534" y="4"/>
                  </a:cubicBezTo>
                  <a:cubicBezTo>
                    <a:pt x="519" y="2"/>
                    <a:pt x="504" y="1"/>
                    <a:pt x="4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3541875" y="968425"/>
              <a:ext cx="396975" cy="319025"/>
            </a:xfrm>
            <a:custGeom>
              <a:rect b="b" l="l" r="r" t="t"/>
              <a:pathLst>
                <a:path extrusionOk="0" h="12761" w="15879">
                  <a:moveTo>
                    <a:pt x="6681" y="1"/>
                  </a:moveTo>
                  <a:cubicBezTo>
                    <a:pt x="5774" y="1"/>
                    <a:pt x="5804" y="1410"/>
                    <a:pt x="5804" y="1410"/>
                  </a:cubicBezTo>
                  <a:cubicBezTo>
                    <a:pt x="5804" y="1410"/>
                    <a:pt x="5372" y="977"/>
                    <a:pt x="4808" y="977"/>
                  </a:cubicBezTo>
                  <a:cubicBezTo>
                    <a:pt x="4689" y="977"/>
                    <a:pt x="4564" y="997"/>
                    <a:pt x="4437" y="1043"/>
                  </a:cubicBezTo>
                  <a:cubicBezTo>
                    <a:pt x="3736" y="1310"/>
                    <a:pt x="3669" y="2311"/>
                    <a:pt x="3603" y="2711"/>
                  </a:cubicBezTo>
                  <a:cubicBezTo>
                    <a:pt x="3507" y="2674"/>
                    <a:pt x="3410" y="2657"/>
                    <a:pt x="3315" y="2657"/>
                  </a:cubicBezTo>
                  <a:cubicBezTo>
                    <a:pt x="2978" y="2657"/>
                    <a:pt x="2665" y="2873"/>
                    <a:pt x="2535" y="3211"/>
                  </a:cubicBezTo>
                  <a:cubicBezTo>
                    <a:pt x="2448" y="2864"/>
                    <a:pt x="2135" y="2657"/>
                    <a:pt x="1816" y="2657"/>
                  </a:cubicBezTo>
                  <a:cubicBezTo>
                    <a:pt x="1646" y="2657"/>
                    <a:pt x="1474" y="2716"/>
                    <a:pt x="1334" y="2844"/>
                  </a:cubicBezTo>
                  <a:cubicBezTo>
                    <a:pt x="0" y="3845"/>
                    <a:pt x="934" y="7014"/>
                    <a:pt x="968" y="8915"/>
                  </a:cubicBezTo>
                  <a:cubicBezTo>
                    <a:pt x="992" y="10285"/>
                    <a:pt x="1171" y="10789"/>
                    <a:pt x="2269" y="10789"/>
                  </a:cubicBezTo>
                  <a:cubicBezTo>
                    <a:pt x="2694" y="10789"/>
                    <a:pt x="3257" y="10714"/>
                    <a:pt x="4003" y="10583"/>
                  </a:cubicBezTo>
                  <a:cubicBezTo>
                    <a:pt x="4003" y="10583"/>
                    <a:pt x="5875" y="12760"/>
                    <a:pt x="9206" y="12760"/>
                  </a:cubicBezTo>
                  <a:cubicBezTo>
                    <a:pt x="10140" y="12760"/>
                    <a:pt x="11188" y="12589"/>
                    <a:pt x="12342" y="12151"/>
                  </a:cubicBezTo>
                  <a:cubicBezTo>
                    <a:pt x="12442" y="8982"/>
                    <a:pt x="15878" y="6847"/>
                    <a:pt x="14978" y="4979"/>
                  </a:cubicBezTo>
                  <a:cubicBezTo>
                    <a:pt x="14821" y="4647"/>
                    <a:pt x="14378" y="4578"/>
                    <a:pt x="14038" y="4578"/>
                  </a:cubicBezTo>
                  <a:cubicBezTo>
                    <a:pt x="13798" y="4578"/>
                    <a:pt x="13610" y="4612"/>
                    <a:pt x="13610" y="4612"/>
                  </a:cubicBezTo>
                  <a:cubicBezTo>
                    <a:pt x="13610" y="4612"/>
                    <a:pt x="14511" y="3411"/>
                    <a:pt x="13510" y="2677"/>
                  </a:cubicBezTo>
                  <a:cubicBezTo>
                    <a:pt x="13271" y="2496"/>
                    <a:pt x="13056" y="2425"/>
                    <a:pt x="12868" y="2425"/>
                  </a:cubicBezTo>
                  <a:cubicBezTo>
                    <a:pt x="12382" y="2425"/>
                    <a:pt x="12066" y="2897"/>
                    <a:pt x="11925" y="3165"/>
                  </a:cubicBezTo>
                  <a:lnTo>
                    <a:pt x="11925" y="3165"/>
                  </a:lnTo>
                  <a:cubicBezTo>
                    <a:pt x="12020" y="2909"/>
                    <a:pt x="12108" y="2437"/>
                    <a:pt x="11642" y="2110"/>
                  </a:cubicBezTo>
                  <a:cubicBezTo>
                    <a:pt x="11420" y="1947"/>
                    <a:pt x="11170" y="1894"/>
                    <a:pt x="10938" y="1894"/>
                  </a:cubicBezTo>
                  <a:cubicBezTo>
                    <a:pt x="10507" y="1894"/>
                    <a:pt x="10141" y="2077"/>
                    <a:pt x="10141" y="2077"/>
                  </a:cubicBezTo>
                  <a:cubicBezTo>
                    <a:pt x="10141" y="2077"/>
                    <a:pt x="10308" y="1043"/>
                    <a:pt x="9507" y="709"/>
                  </a:cubicBezTo>
                  <a:cubicBezTo>
                    <a:pt x="9371" y="647"/>
                    <a:pt x="9242" y="622"/>
                    <a:pt x="9120" y="622"/>
                  </a:cubicBezTo>
                  <a:cubicBezTo>
                    <a:pt x="8520" y="622"/>
                    <a:pt x="8106" y="1243"/>
                    <a:pt x="8106" y="1243"/>
                  </a:cubicBezTo>
                  <a:cubicBezTo>
                    <a:pt x="7939" y="609"/>
                    <a:pt x="7439" y="109"/>
                    <a:pt x="6805" y="9"/>
                  </a:cubicBezTo>
                  <a:cubicBezTo>
                    <a:pt x="6762" y="3"/>
                    <a:pt x="6721" y="1"/>
                    <a:pt x="66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3054025" y="2492225"/>
              <a:ext cx="150950" cy="156975"/>
            </a:xfrm>
            <a:custGeom>
              <a:rect b="b" l="l" r="r" t="t"/>
              <a:pathLst>
                <a:path extrusionOk="0" h="6279" w="6038">
                  <a:moveTo>
                    <a:pt x="2736" y="1"/>
                  </a:moveTo>
                  <a:lnTo>
                    <a:pt x="401" y="2202"/>
                  </a:lnTo>
                  <a:cubicBezTo>
                    <a:pt x="134" y="2469"/>
                    <a:pt x="0" y="2803"/>
                    <a:pt x="0" y="3169"/>
                  </a:cubicBezTo>
                  <a:lnTo>
                    <a:pt x="34" y="4971"/>
                  </a:lnTo>
                  <a:cubicBezTo>
                    <a:pt x="34" y="5605"/>
                    <a:pt x="534" y="6138"/>
                    <a:pt x="1201" y="6205"/>
                  </a:cubicBezTo>
                  <a:lnTo>
                    <a:pt x="2002" y="6272"/>
                  </a:lnTo>
                  <a:cubicBezTo>
                    <a:pt x="2045" y="6277"/>
                    <a:pt x="2089" y="6279"/>
                    <a:pt x="2132" y="6279"/>
                  </a:cubicBezTo>
                  <a:cubicBezTo>
                    <a:pt x="2683" y="6279"/>
                    <a:pt x="3181" y="5894"/>
                    <a:pt x="3336" y="5338"/>
                  </a:cubicBezTo>
                  <a:lnTo>
                    <a:pt x="3736" y="3870"/>
                  </a:lnTo>
                  <a:cubicBezTo>
                    <a:pt x="3736" y="3870"/>
                    <a:pt x="6038" y="1168"/>
                    <a:pt x="4470" y="334"/>
                  </a:cubicBezTo>
                  <a:lnTo>
                    <a:pt x="273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3063200" y="1609100"/>
              <a:ext cx="547075" cy="968200"/>
            </a:xfrm>
            <a:custGeom>
              <a:rect b="b" l="l" r="r" t="t"/>
              <a:pathLst>
                <a:path extrusionOk="0" h="38728" w="21883">
                  <a:moveTo>
                    <a:pt x="15244" y="0"/>
                  </a:moveTo>
                  <a:lnTo>
                    <a:pt x="12176" y="9407"/>
                  </a:lnTo>
                  <a:cubicBezTo>
                    <a:pt x="11175" y="12543"/>
                    <a:pt x="10107" y="15645"/>
                    <a:pt x="9107" y="18847"/>
                  </a:cubicBezTo>
                  <a:lnTo>
                    <a:pt x="8907" y="19448"/>
                  </a:lnTo>
                  <a:lnTo>
                    <a:pt x="8840" y="19648"/>
                  </a:lnTo>
                  <a:cubicBezTo>
                    <a:pt x="8806" y="19714"/>
                    <a:pt x="8806" y="19781"/>
                    <a:pt x="8773" y="19848"/>
                  </a:cubicBezTo>
                  <a:cubicBezTo>
                    <a:pt x="8673" y="20115"/>
                    <a:pt x="8540" y="20448"/>
                    <a:pt x="8373" y="20782"/>
                  </a:cubicBezTo>
                  <a:cubicBezTo>
                    <a:pt x="8073" y="21482"/>
                    <a:pt x="7739" y="22183"/>
                    <a:pt x="7372" y="22883"/>
                  </a:cubicBezTo>
                  <a:cubicBezTo>
                    <a:pt x="6638" y="24284"/>
                    <a:pt x="5838" y="25685"/>
                    <a:pt x="5070" y="27086"/>
                  </a:cubicBezTo>
                  <a:cubicBezTo>
                    <a:pt x="3436" y="29888"/>
                    <a:pt x="1735" y="32724"/>
                    <a:pt x="0" y="35426"/>
                  </a:cubicBezTo>
                  <a:lnTo>
                    <a:pt x="5304" y="38728"/>
                  </a:lnTo>
                  <a:cubicBezTo>
                    <a:pt x="7039" y="35859"/>
                    <a:pt x="8706" y="33057"/>
                    <a:pt x="10374" y="30155"/>
                  </a:cubicBezTo>
                  <a:cubicBezTo>
                    <a:pt x="11208" y="28721"/>
                    <a:pt x="12042" y="27286"/>
                    <a:pt x="12843" y="25785"/>
                  </a:cubicBezTo>
                  <a:cubicBezTo>
                    <a:pt x="13243" y="25018"/>
                    <a:pt x="13643" y="24284"/>
                    <a:pt x="14044" y="23450"/>
                  </a:cubicBezTo>
                  <a:cubicBezTo>
                    <a:pt x="14210" y="23017"/>
                    <a:pt x="14410" y="22616"/>
                    <a:pt x="14611" y="22116"/>
                  </a:cubicBezTo>
                  <a:cubicBezTo>
                    <a:pt x="14677" y="22016"/>
                    <a:pt x="14711" y="21883"/>
                    <a:pt x="14777" y="21716"/>
                  </a:cubicBezTo>
                  <a:lnTo>
                    <a:pt x="14877" y="21349"/>
                  </a:lnTo>
                  <a:lnTo>
                    <a:pt x="15078" y="20815"/>
                  </a:lnTo>
                  <a:cubicBezTo>
                    <a:pt x="16145" y="17746"/>
                    <a:pt x="17246" y="14677"/>
                    <a:pt x="18380" y="11609"/>
                  </a:cubicBezTo>
                  <a:cubicBezTo>
                    <a:pt x="19514" y="8506"/>
                    <a:pt x="20715" y="5437"/>
                    <a:pt x="21882" y="2402"/>
                  </a:cubicBezTo>
                  <a:lnTo>
                    <a:pt x="152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3064025" y="1609088"/>
              <a:ext cx="547075" cy="968200"/>
            </a:xfrm>
            <a:custGeom>
              <a:rect b="b" l="l" r="r" t="t"/>
              <a:pathLst>
                <a:path extrusionOk="0" h="38728" w="21883">
                  <a:moveTo>
                    <a:pt x="15244" y="0"/>
                  </a:moveTo>
                  <a:lnTo>
                    <a:pt x="12176" y="9407"/>
                  </a:lnTo>
                  <a:cubicBezTo>
                    <a:pt x="11175" y="12543"/>
                    <a:pt x="10107" y="15645"/>
                    <a:pt x="9107" y="18847"/>
                  </a:cubicBezTo>
                  <a:lnTo>
                    <a:pt x="8907" y="19448"/>
                  </a:lnTo>
                  <a:lnTo>
                    <a:pt x="8840" y="19648"/>
                  </a:lnTo>
                  <a:cubicBezTo>
                    <a:pt x="8806" y="19714"/>
                    <a:pt x="8806" y="19781"/>
                    <a:pt x="8773" y="19848"/>
                  </a:cubicBezTo>
                  <a:cubicBezTo>
                    <a:pt x="8673" y="20115"/>
                    <a:pt x="8540" y="20448"/>
                    <a:pt x="8373" y="20782"/>
                  </a:cubicBezTo>
                  <a:cubicBezTo>
                    <a:pt x="8073" y="21482"/>
                    <a:pt x="7739" y="22183"/>
                    <a:pt x="7372" y="22883"/>
                  </a:cubicBezTo>
                  <a:cubicBezTo>
                    <a:pt x="6638" y="24284"/>
                    <a:pt x="5838" y="25685"/>
                    <a:pt x="5070" y="27086"/>
                  </a:cubicBezTo>
                  <a:cubicBezTo>
                    <a:pt x="3436" y="29888"/>
                    <a:pt x="1735" y="32724"/>
                    <a:pt x="0" y="35426"/>
                  </a:cubicBezTo>
                  <a:lnTo>
                    <a:pt x="5304" y="38728"/>
                  </a:lnTo>
                  <a:cubicBezTo>
                    <a:pt x="7039" y="35859"/>
                    <a:pt x="8706" y="33057"/>
                    <a:pt x="10374" y="30155"/>
                  </a:cubicBezTo>
                  <a:cubicBezTo>
                    <a:pt x="11208" y="28721"/>
                    <a:pt x="12042" y="27286"/>
                    <a:pt x="12843" y="25785"/>
                  </a:cubicBezTo>
                  <a:cubicBezTo>
                    <a:pt x="13243" y="25018"/>
                    <a:pt x="13643" y="24284"/>
                    <a:pt x="14044" y="23450"/>
                  </a:cubicBezTo>
                  <a:cubicBezTo>
                    <a:pt x="14210" y="23017"/>
                    <a:pt x="14410" y="22616"/>
                    <a:pt x="14611" y="22116"/>
                  </a:cubicBezTo>
                  <a:cubicBezTo>
                    <a:pt x="14677" y="22016"/>
                    <a:pt x="14711" y="21883"/>
                    <a:pt x="14777" y="21716"/>
                  </a:cubicBezTo>
                  <a:lnTo>
                    <a:pt x="14877" y="21349"/>
                  </a:lnTo>
                  <a:lnTo>
                    <a:pt x="15078" y="20815"/>
                  </a:lnTo>
                  <a:cubicBezTo>
                    <a:pt x="16145" y="17746"/>
                    <a:pt x="17246" y="14677"/>
                    <a:pt x="18380" y="11609"/>
                  </a:cubicBezTo>
                  <a:cubicBezTo>
                    <a:pt x="19514" y="8506"/>
                    <a:pt x="20715" y="5437"/>
                    <a:pt x="21882" y="2402"/>
                  </a:cubicBezTo>
                  <a:lnTo>
                    <a:pt x="15244" y="0"/>
                  </a:ln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3119075" y="4220125"/>
              <a:ext cx="133450" cy="243525"/>
            </a:xfrm>
            <a:custGeom>
              <a:rect b="b" l="l" r="r" t="t"/>
              <a:pathLst>
                <a:path extrusionOk="0" h="9741" w="5338">
                  <a:moveTo>
                    <a:pt x="1768" y="1"/>
                  </a:moveTo>
                  <a:lnTo>
                    <a:pt x="0" y="9741"/>
                  </a:lnTo>
                  <a:lnTo>
                    <a:pt x="0" y="9741"/>
                  </a:lnTo>
                  <a:lnTo>
                    <a:pt x="3736" y="9541"/>
                  </a:lnTo>
                  <a:lnTo>
                    <a:pt x="5337" y="80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3790375" y="4245975"/>
              <a:ext cx="93425" cy="216850"/>
            </a:xfrm>
            <a:custGeom>
              <a:rect b="b" l="l" r="r" t="t"/>
              <a:pathLst>
                <a:path extrusionOk="0" h="8674" w="3737">
                  <a:moveTo>
                    <a:pt x="1" y="1"/>
                  </a:moveTo>
                  <a:lnTo>
                    <a:pt x="1" y="8674"/>
                  </a:lnTo>
                  <a:lnTo>
                    <a:pt x="3737" y="8674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3597750" y="4451950"/>
              <a:ext cx="321075" cy="105950"/>
            </a:xfrm>
            <a:custGeom>
              <a:rect b="b" l="l" r="r" t="t"/>
              <a:pathLst>
                <a:path extrusionOk="0" h="4238" w="12843">
                  <a:moveTo>
                    <a:pt x="7339" y="1"/>
                  </a:moveTo>
                  <a:cubicBezTo>
                    <a:pt x="7105" y="1"/>
                    <a:pt x="6872" y="68"/>
                    <a:pt x="6705" y="234"/>
                  </a:cubicBezTo>
                  <a:cubicBezTo>
                    <a:pt x="5771" y="1068"/>
                    <a:pt x="3569" y="1936"/>
                    <a:pt x="634" y="2570"/>
                  </a:cubicBezTo>
                  <a:cubicBezTo>
                    <a:pt x="0" y="2703"/>
                    <a:pt x="167" y="4237"/>
                    <a:pt x="1701" y="4237"/>
                  </a:cubicBezTo>
                  <a:cubicBezTo>
                    <a:pt x="3269" y="4237"/>
                    <a:pt x="6705" y="4137"/>
                    <a:pt x="7839" y="4137"/>
                  </a:cubicBezTo>
                  <a:cubicBezTo>
                    <a:pt x="9707" y="4137"/>
                    <a:pt x="10774" y="4237"/>
                    <a:pt x="12242" y="4237"/>
                  </a:cubicBezTo>
                  <a:cubicBezTo>
                    <a:pt x="12576" y="4237"/>
                    <a:pt x="12843" y="3937"/>
                    <a:pt x="12809" y="3570"/>
                  </a:cubicBezTo>
                  <a:lnTo>
                    <a:pt x="12209" y="234"/>
                  </a:lnTo>
                  <a:cubicBezTo>
                    <a:pt x="12175" y="101"/>
                    <a:pt x="12042" y="1"/>
                    <a:pt x="119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3143250" y="4220125"/>
              <a:ext cx="109275" cy="133450"/>
            </a:xfrm>
            <a:custGeom>
              <a:rect b="b" l="l" r="r" t="t"/>
              <a:pathLst>
                <a:path extrusionOk="0" h="5338" w="4371">
                  <a:moveTo>
                    <a:pt x="801" y="1"/>
                  </a:moveTo>
                  <a:lnTo>
                    <a:pt x="0" y="4504"/>
                  </a:lnTo>
                  <a:lnTo>
                    <a:pt x="3536" y="5338"/>
                  </a:lnTo>
                  <a:lnTo>
                    <a:pt x="4370" y="835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3790375" y="4245975"/>
              <a:ext cx="93425" cy="111775"/>
            </a:xfrm>
            <a:custGeom>
              <a:rect b="b" l="l" r="r" t="t"/>
              <a:pathLst>
                <a:path extrusionOk="0" h="4471" w="3737">
                  <a:moveTo>
                    <a:pt x="1" y="1"/>
                  </a:moveTo>
                  <a:lnTo>
                    <a:pt x="1" y="4471"/>
                  </a:lnTo>
                  <a:lnTo>
                    <a:pt x="3737" y="447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3346725" y="1529925"/>
              <a:ext cx="623800" cy="858925"/>
            </a:xfrm>
            <a:custGeom>
              <a:rect b="b" l="l" r="r" t="t"/>
              <a:pathLst>
                <a:path extrusionOk="0" h="34357" w="24952">
                  <a:moveTo>
                    <a:pt x="12851" y="1"/>
                  </a:moveTo>
                  <a:cubicBezTo>
                    <a:pt x="10812" y="1"/>
                    <a:pt x="8768" y="104"/>
                    <a:pt x="6739" y="332"/>
                  </a:cubicBezTo>
                  <a:cubicBezTo>
                    <a:pt x="5271" y="532"/>
                    <a:pt x="4070" y="1533"/>
                    <a:pt x="3637" y="2934"/>
                  </a:cubicBezTo>
                  <a:cubicBezTo>
                    <a:pt x="2302" y="7070"/>
                    <a:pt x="1" y="17177"/>
                    <a:pt x="2069" y="33022"/>
                  </a:cubicBezTo>
                  <a:lnTo>
                    <a:pt x="22050" y="34356"/>
                  </a:lnTo>
                  <a:cubicBezTo>
                    <a:pt x="22350" y="31554"/>
                    <a:pt x="21583" y="18578"/>
                    <a:pt x="24485" y="5469"/>
                  </a:cubicBezTo>
                  <a:cubicBezTo>
                    <a:pt x="24952" y="3434"/>
                    <a:pt x="23684" y="1433"/>
                    <a:pt x="21683" y="966"/>
                  </a:cubicBezTo>
                  <a:cubicBezTo>
                    <a:pt x="19715" y="465"/>
                    <a:pt x="17713" y="165"/>
                    <a:pt x="15678" y="65"/>
                  </a:cubicBezTo>
                  <a:cubicBezTo>
                    <a:pt x="14738" y="23"/>
                    <a:pt x="13795" y="1"/>
                    <a:pt x="12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3576325" y="1308875"/>
              <a:ext cx="232425" cy="292750"/>
            </a:xfrm>
            <a:custGeom>
              <a:rect b="b" l="l" r="r" t="t"/>
              <a:pathLst>
                <a:path extrusionOk="0" h="11710" w="9297">
                  <a:moveTo>
                    <a:pt x="9296" y="1"/>
                  </a:moveTo>
                  <a:lnTo>
                    <a:pt x="3793" y="4104"/>
                  </a:lnTo>
                  <a:cubicBezTo>
                    <a:pt x="4159" y="6172"/>
                    <a:pt x="4126" y="8373"/>
                    <a:pt x="1324" y="8974"/>
                  </a:cubicBezTo>
                  <a:cubicBezTo>
                    <a:pt x="1124" y="9040"/>
                    <a:pt x="924" y="9141"/>
                    <a:pt x="790" y="9341"/>
                  </a:cubicBezTo>
                  <a:cubicBezTo>
                    <a:pt x="0" y="10493"/>
                    <a:pt x="1224" y="11710"/>
                    <a:pt x="4109" y="11710"/>
                  </a:cubicBezTo>
                  <a:cubicBezTo>
                    <a:pt x="4148" y="11710"/>
                    <a:pt x="4187" y="11709"/>
                    <a:pt x="4226" y="11709"/>
                  </a:cubicBezTo>
                  <a:cubicBezTo>
                    <a:pt x="7195" y="11709"/>
                    <a:pt x="8863" y="11342"/>
                    <a:pt x="8896" y="10108"/>
                  </a:cubicBezTo>
                  <a:cubicBezTo>
                    <a:pt x="8930" y="9708"/>
                    <a:pt x="9296" y="9407"/>
                    <a:pt x="9096" y="9074"/>
                  </a:cubicBezTo>
                  <a:cubicBezTo>
                    <a:pt x="7862" y="6839"/>
                    <a:pt x="8629" y="2469"/>
                    <a:pt x="9296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3676975" y="1533200"/>
              <a:ext cx="145125" cy="143475"/>
            </a:xfrm>
            <a:custGeom>
              <a:rect b="b" l="l" r="r" t="t"/>
              <a:pathLst>
                <a:path extrusionOk="0" h="5739" w="5805">
                  <a:moveTo>
                    <a:pt x="4937" y="1"/>
                  </a:moveTo>
                  <a:cubicBezTo>
                    <a:pt x="4937" y="1"/>
                    <a:pt x="1635" y="635"/>
                    <a:pt x="0" y="2069"/>
                  </a:cubicBezTo>
                  <a:cubicBezTo>
                    <a:pt x="767" y="3136"/>
                    <a:pt x="1268" y="4404"/>
                    <a:pt x="1434" y="5738"/>
                  </a:cubicBezTo>
                  <a:cubicBezTo>
                    <a:pt x="4403" y="4337"/>
                    <a:pt x="5804" y="968"/>
                    <a:pt x="5804" y="968"/>
                  </a:cubicBezTo>
                  <a:lnTo>
                    <a:pt x="49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3550200" y="1533200"/>
              <a:ext cx="119275" cy="131800"/>
            </a:xfrm>
            <a:custGeom>
              <a:rect b="b" l="l" r="r" t="t"/>
              <a:pathLst>
                <a:path extrusionOk="0" h="5272" w="4771">
                  <a:moveTo>
                    <a:pt x="2369" y="1"/>
                  </a:moveTo>
                  <a:lnTo>
                    <a:pt x="668" y="334"/>
                  </a:lnTo>
                  <a:cubicBezTo>
                    <a:pt x="668" y="334"/>
                    <a:pt x="1" y="3970"/>
                    <a:pt x="2069" y="5271"/>
                  </a:cubicBezTo>
                  <a:cubicBezTo>
                    <a:pt x="2769" y="4037"/>
                    <a:pt x="3670" y="2970"/>
                    <a:pt x="4771" y="2069"/>
                  </a:cubicBezTo>
                  <a:cubicBezTo>
                    <a:pt x="3103" y="668"/>
                    <a:pt x="2369" y="1"/>
                    <a:pt x="23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3628600" y="1583250"/>
              <a:ext cx="78400" cy="53700"/>
            </a:xfrm>
            <a:custGeom>
              <a:rect b="b" l="l" r="r" t="t"/>
              <a:pathLst>
                <a:path extrusionOk="0" h="2148" w="3136">
                  <a:moveTo>
                    <a:pt x="1768" y="0"/>
                  </a:moveTo>
                  <a:lnTo>
                    <a:pt x="1134" y="34"/>
                  </a:lnTo>
                  <a:lnTo>
                    <a:pt x="67" y="767"/>
                  </a:lnTo>
                  <a:cubicBezTo>
                    <a:pt x="0" y="1201"/>
                    <a:pt x="67" y="1635"/>
                    <a:pt x="267" y="2002"/>
                  </a:cubicBezTo>
                  <a:cubicBezTo>
                    <a:pt x="751" y="2104"/>
                    <a:pt x="1236" y="2147"/>
                    <a:pt x="1720" y="2147"/>
                  </a:cubicBezTo>
                  <a:cubicBezTo>
                    <a:pt x="1869" y="2147"/>
                    <a:pt x="2019" y="2143"/>
                    <a:pt x="2169" y="2135"/>
                  </a:cubicBezTo>
                  <a:cubicBezTo>
                    <a:pt x="2602" y="1935"/>
                    <a:pt x="2936" y="1568"/>
                    <a:pt x="3136" y="1134"/>
                  </a:cubicBezTo>
                  <a:lnTo>
                    <a:pt x="2335" y="134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3672800" y="1517350"/>
              <a:ext cx="162625" cy="149300"/>
            </a:xfrm>
            <a:custGeom>
              <a:rect b="b" l="l" r="r" t="t"/>
              <a:pathLst>
                <a:path extrusionOk="0" h="5972" w="6505">
                  <a:moveTo>
                    <a:pt x="5071" y="1"/>
                  </a:moveTo>
                  <a:cubicBezTo>
                    <a:pt x="5071" y="1"/>
                    <a:pt x="1635" y="1202"/>
                    <a:pt x="0" y="2636"/>
                  </a:cubicBezTo>
                  <a:cubicBezTo>
                    <a:pt x="801" y="3637"/>
                    <a:pt x="1435" y="4771"/>
                    <a:pt x="1835" y="5972"/>
                  </a:cubicBezTo>
                  <a:cubicBezTo>
                    <a:pt x="4770" y="4604"/>
                    <a:pt x="6505" y="1269"/>
                    <a:pt x="6505" y="1269"/>
                  </a:cubicBezTo>
                  <a:lnTo>
                    <a:pt x="5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3546875" y="1524875"/>
              <a:ext cx="125950" cy="126775"/>
            </a:xfrm>
            <a:custGeom>
              <a:rect b="b" l="l" r="r" t="t"/>
              <a:pathLst>
                <a:path extrusionOk="0" h="5071" w="5038">
                  <a:moveTo>
                    <a:pt x="2502" y="0"/>
                  </a:moveTo>
                  <a:lnTo>
                    <a:pt x="801" y="334"/>
                  </a:lnTo>
                  <a:cubicBezTo>
                    <a:pt x="801" y="334"/>
                    <a:pt x="0" y="3770"/>
                    <a:pt x="2102" y="5070"/>
                  </a:cubicBezTo>
                  <a:cubicBezTo>
                    <a:pt x="2902" y="3970"/>
                    <a:pt x="3903" y="3036"/>
                    <a:pt x="5037" y="2335"/>
                  </a:cubicBezTo>
                  <a:cubicBezTo>
                    <a:pt x="3369" y="934"/>
                    <a:pt x="2502" y="0"/>
                    <a:pt x="2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3671125" y="1350575"/>
              <a:ext cx="83425" cy="99275"/>
            </a:xfrm>
            <a:custGeom>
              <a:rect b="b" l="l" r="r" t="t"/>
              <a:pathLst>
                <a:path extrusionOk="0" h="3971" w="3337">
                  <a:moveTo>
                    <a:pt x="3270" y="1"/>
                  </a:moveTo>
                  <a:lnTo>
                    <a:pt x="1" y="2436"/>
                  </a:lnTo>
                  <a:cubicBezTo>
                    <a:pt x="101" y="2936"/>
                    <a:pt x="167" y="3436"/>
                    <a:pt x="167" y="3970"/>
                  </a:cubicBezTo>
                  <a:cubicBezTo>
                    <a:pt x="1335" y="3870"/>
                    <a:pt x="3003" y="2702"/>
                    <a:pt x="3236" y="1502"/>
                  </a:cubicBezTo>
                  <a:cubicBezTo>
                    <a:pt x="3336" y="1001"/>
                    <a:pt x="3336" y="501"/>
                    <a:pt x="32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3543525" y="1062775"/>
              <a:ext cx="290825" cy="365275"/>
            </a:xfrm>
            <a:custGeom>
              <a:rect b="b" l="l" r="r" t="t"/>
              <a:pathLst>
                <a:path extrusionOk="0" h="14611" w="11633">
                  <a:moveTo>
                    <a:pt x="6201" y="1"/>
                  </a:moveTo>
                  <a:cubicBezTo>
                    <a:pt x="5668" y="1"/>
                    <a:pt x="5119" y="87"/>
                    <a:pt x="4571" y="271"/>
                  </a:cubicBezTo>
                  <a:cubicBezTo>
                    <a:pt x="868" y="1505"/>
                    <a:pt x="1" y="6943"/>
                    <a:pt x="568" y="10312"/>
                  </a:cubicBezTo>
                  <a:cubicBezTo>
                    <a:pt x="1000" y="12879"/>
                    <a:pt x="3196" y="14611"/>
                    <a:pt x="5501" y="14611"/>
                  </a:cubicBezTo>
                  <a:cubicBezTo>
                    <a:pt x="6580" y="14611"/>
                    <a:pt x="7683" y="14231"/>
                    <a:pt x="8640" y="13381"/>
                  </a:cubicBezTo>
                  <a:cubicBezTo>
                    <a:pt x="10642" y="11613"/>
                    <a:pt x="10742" y="9444"/>
                    <a:pt x="11209" y="5775"/>
                  </a:cubicBezTo>
                  <a:cubicBezTo>
                    <a:pt x="11632" y="2613"/>
                    <a:pt x="9141" y="1"/>
                    <a:pt x="6201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3584325" y="1038875"/>
              <a:ext cx="278625" cy="250850"/>
            </a:xfrm>
            <a:custGeom>
              <a:rect b="b" l="l" r="r" t="t"/>
              <a:pathLst>
                <a:path extrusionOk="0" h="10034" w="11145">
                  <a:moveTo>
                    <a:pt x="4139" y="1"/>
                  </a:moveTo>
                  <a:cubicBezTo>
                    <a:pt x="1796" y="1"/>
                    <a:pt x="402" y="1241"/>
                    <a:pt x="204" y="2628"/>
                  </a:cubicBezTo>
                  <a:cubicBezTo>
                    <a:pt x="0" y="4026"/>
                    <a:pt x="3863" y="4378"/>
                    <a:pt x="6643" y="4378"/>
                  </a:cubicBezTo>
                  <a:cubicBezTo>
                    <a:pt x="7512" y="4378"/>
                    <a:pt x="8276" y="4344"/>
                    <a:pt x="8776" y="4296"/>
                  </a:cubicBezTo>
                  <a:lnTo>
                    <a:pt x="8776" y="4296"/>
                  </a:lnTo>
                  <a:cubicBezTo>
                    <a:pt x="8343" y="5397"/>
                    <a:pt x="7842" y="9233"/>
                    <a:pt x="8676" y="10033"/>
                  </a:cubicBezTo>
                  <a:cubicBezTo>
                    <a:pt x="8676" y="10033"/>
                    <a:pt x="11145" y="7398"/>
                    <a:pt x="11078" y="4596"/>
                  </a:cubicBezTo>
                  <a:cubicBezTo>
                    <a:pt x="11078" y="3229"/>
                    <a:pt x="10244" y="1561"/>
                    <a:pt x="6908" y="493"/>
                  </a:cubicBezTo>
                  <a:cubicBezTo>
                    <a:pt x="5878" y="150"/>
                    <a:pt x="4952" y="1"/>
                    <a:pt x="41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3769725" y="1235250"/>
              <a:ext cx="98225" cy="97000"/>
            </a:xfrm>
            <a:custGeom>
              <a:rect b="b" l="l" r="r" t="t"/>
              <a:pathLst>
                <a:path extrusionOk="0" h="3880" w="3929">
                  <a:moveTo>
                    <a:pt x="2342" y="1"/>
                  </a:moveTo>
                  <a:cubicBezTo>
                    <a:pt x="1342" y="1"/>
                    <a:pt x="514" y="1223"/>
                    <a:pt x="260" y="2112"/>
                  </a:cubicBezTo>
                  <a:cubicBezTo>
                    <a:pt x="0" y="3033"/>
                    <a:pt x="363" y="3880"/>
                    <a:pt x="1153" y="3880"/>
                  </a:cubicBezTo>
                  <a:cubicBezTo>
                    <a:pt x="1278" y="3880"/>
                    <a:pt x="1414" y="3859"/>
                    <a:pt x="1560" y="3813"/>
                  </a:cubicBezTo>
                  <a:cubicBezTo>
                    <a:pt x="2361" y="3546"/>
                    <a:pt x="3062" y="2979"/>
                    <a:pt x="3428" y="2245"/>
                  </a:cubicBezTo>
                  <a:cubicBezTo>
                    <a:pt x="3929" y="1278"/>
                    <a:pt x="3529" y="144"/>
                    <a:pt x="2494" y="10"/>
                  </a:cubicBezTo>
                  <a:cubicBezTo>
                    <a:pt x="2443" y="4"/>
                    <a:pt x="2392" y="1"/>
                    <a:pt x="234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3112400" y="2356300"/>
              <a:ext cx="612950" cy="1982275"/>
            </a:xfrm>
            <a:custGeom>
              <a:rect b="b" l="l" r="r" t="t"/>
              <a:pathLst>
                <a:path extrusionOk="0" h="79291" w="24518">
                  <a:moveTo>
                    <a:pt x="11442" y="0"/>
                  </a:moveTo>
                  <a:cubicBezTo>
                    <a:pt x="11442" y="0"/>
                    <a:pt x="5371" y="30822"/>
                    <a:pt x="4137" y="42164"/>
                  </a:cubicBezTo>
                  <a:cubicBezTo>
                    <a:pt x="2869" y="53939"/>
                    <a:pt x="0" y="77923"/>
                    <a:pt x="0" y="77923"/>
                  </a:cubicBezTo>
                  <a:lnTo>
                    <a:pt x="6205" y="79290"/>
                  </a:lnTo>
                  <a:cubicBezTo>
                    <a:pt x="6205" y="79290"/>
                    <a:pt x="12209" y="55707"/>
                    <a:pt x="13977" y="44199"/>
                  </a:cubicBezTo>
                  <a:cubicBezTo>
                    <a:pt x="14544" y="40696"/>
                    <a:pt x="15812" y="35693"/>
                    <a:pt x="16946" y="30455"/>
                  </a:cubicBezTo>
                  <a:cubicBezTo>
                    <a:pt x="18413" y="23817"/>
                    <a:pt x="20248" y="16646"/>
                    <a:pt x="21749" y="11008"/>
                  </a:cubicBezTo>
                  <a:cubicBezTo>
                    <a:pt x="23317" y="5104"/>
                    <a:pt x="24518" y="868"/>
                    <a:pt x="24518" y="868"/>
                  </a:cubicBezTo>
                  <a:lnTo>
                    <a:pt x="114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3520175" y="2558950"/>
              <a:ext cx="135975" cy="557925"/>
            </a:xfrm>
            <a:custGeom>
              <a:rect b="b" l="l" r="r" t="t"/>
              <a:pathLst>
                <a:path extrusionOk="0" h="22317" w="5439">
                  <a:moveTo>
                    <a:pt x="4070" y="0"/>
                  </a:moveTo>
                  <a:cubicBezTo>
                    <a:pt x="835" y="3870"/>
                    <a:pt x="1" y="15845"/>
                    <a:pt x="635" y="22316"/>
                  </a:cubicBezTo>
                  <a:cubicBezTo>
                    <a:pt x="2102" y="15711"/>
                    <a:pt x="3937" y="8540"/>
                    <a:pt x="5438" y="2902"/>
                  </a:cubicBezTo>
                  <a:lnTo>
                    <a:pt x="40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2"/>
            <p:cNvSpPr/>
            <p:nvPr/>
          </p:nvSpPr>
          <p:spPr>
            <a:xfrm>
              <a:off x="3554375" y="2366300"/>
              <a:ext cx="365275" cy="1969775"/>
            </a:xfrm>
            <a:custGeom>
              <a:rect b="b" l="l" r="r" t="t"/>
              <a:pathLst>
                <a:path extrusionOk="0" h="78791" w="14611">
                  <a:moveTo>
                    <a:pt x="1" y="1"/>
                  </a:moveTo>
                  <a:cubicBezTo>
                    <a:pt x="1" y="1"/>
                    <a:pt x="2702" y="31490"/>
                    <a:pt x="3737" y="42398"/>
                  </a:cubicBezTo>
                  <a:cubicBezTo>
                    <a:pt x="4904" y="54340"/>
                    <a:pt x="8040" y="78790"/>
                    <a:pt x="8040" y="78790"/>
                  </a:cubicBezTo>
                  <a:lnTo>
                    <a:pt x="14311" y="78790"/>
                  </a:lnTo>
                  <a:cubicBezTo>
                    <a:pt x="14311" y="78790"/>
                    <a:pt x="14611" y="52738"/>
                    <a:pt x="13477" y="41197"/>
                  </a:cubicBezTo>
                  <a:cubicBezTo>
                    <a:pt x="13343" y="18547"/>
                    <a:pt x="13710" y="901"/>
                    <a:pt x="13710" y="9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2"/>
            <p:cNvSpPr/>
            <p:nvPr/>
          </p:nvSpPr>
          <p:spPr>
            <a:xfrm>
              <a:off x="3727825" y="4267675"/>
              <a:ext cx="209350" cy="71725"/>
            </a:xfrm>
            <a:custGeom>
              <a:rect b="b" l="l" r="r" t="t"/>
              <a:pathLst>
                <a:path extrusionOk="0" h="2869" w="8374">
                  <a:moveTo>
                    <a:pt x="1" y="0"/>
                  </a:moveTo>
                  <a:lnTo>
                    <a:pt x="301" y="2869"/>
                  </a:lnTo>
                  <a:lnTo>
                    <a:pt x="8373" y="2869"/>
                  </a:lnTo>
                  <a:lnTo>
                    <a:pt x="8373" y="4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3092375" y="4235975"/>
              <a:ext cx="197675" cy="108425"/>
            </a:xfrm>
            <a:custGeom>
              <a:rect b="b" l="l" r="r" t="t"/>
              <a:pathLst>
                <a:path extrusionOk="0" h="4337" w="7907">
                  <a:moveTo>
                    <a:pt x="167" y="0"/>
                  </a:moveTo>
                  <a:lnTo>
                    <a:pt x="1" y="2702"/>
                  </a:lnTo>
                  <a:lnTo>
                    <a:pt x="7373" y="4337"/>
                  </a:lnTo>
                  <a:lnTo>
                    <a:pt x="7906" y="1935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3670300" y="1208800"/>
              <a:ext cx="19200" cy="27550"/>
            </a:xfrm>
            <a:custGeom>
              <a:rect b="b" l="l" r="r" t="t"/>
              <a:pathLst>
                <a:path extrusionOk="0" h="1102" w="768">
                  <a:moveTo>
                    <a:pt x="434" y="1"/>
                  </a:moveTo>
                  <a:cubicBezTo>
                    <a:pt x="234" y="1"/>
                    <a:pt x="34" y="234"/>
                    <a:pt x="34" y="535"/>
                  </a:cubicBezTo>
                  <a:cubicBezTo>
                    <a:pt x="0" y="835"/>
                    <a:pt x="167" y="1102"/>
                    <a:pt x="367" y="1102"/>
                  </a:cubicBezTo>
                  <a:cubicBezTo>
                    <a:pt x="534" y="1102"/>
                    <a:pt x="734" y="868"/>
                    <a:pt x="734" y="568"/>
                  </a:cubicBezTo>
                  <a:cubicBezTo>
                    <a:pt x="767" y="268"/>
                    <a:pt x="601" y="34"/>
                    <a:pt x="4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3585225" y="1203800"/>
              <a:ext cx="19200" cy="27550"/>
            </a:xfrm>
            <a:custGeom>
              <a:rect b="b" l="l" r="r" t="t"/>
              <a:pathLst>
                <a:path extrusionOk="0" h="1102" w="768">
                  <a:moveTo>
                    <a:pt x="434" y="1"/>
                  </a:moveTo>
                  <a:cubicBezTo>
                    <a:pt x="234" y="1"/>
                    <a:pt x="34" y="234"/>
                    <a:pt x="34" y="534"/>
                  </a:cubicBezTo>
                  <a:cubicBezTo>
                    <a:pt x="1" y="835"/>
                    <a:pt x="168" y="1068"/>
                    <a:pt x="368" y="1101"/>
                  </a:cubicBezTo>
                  <a:cubicBezTo>
                    <a:pt x="534" y="1101"/>
                    <a:pt x="735" y="868"/>
                    <a:pt x="735" y="568"/>
                  </a:cubicBezTo>
                  <a:cubicBezTo>
                    <a:pt x="768" y="268"/>
                    <a:pt x="601" y="1"/>
                    <a:pt x="4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3583575" y="1222975"/>
              <a:ext cx="40050" cy="72375"/>
            </a:xfrm>
            <a:custGeom>
              <a:rect b="b" l="l" r="r" t="t"/>
              <a:pathLst>
                <a:path extrusionOk="0" h="2895" w="1602">
                  <a:moveTo>
                    <a:pt x="1601" y="1"/>
                  </a:moveTo>
                  <a:cubicBezTo>
                    <a:pt x="1168" y="902"/>
                    <a:pt x="634" y="1735"/>
                    <a:pt x="0" y="2503"/>
                  </a:cubicBezTo>
                  <a:cubicBezTo>
                    <a:pt x="287" y="2831"/>
                    <a:pt x="752" y="2894"/>
                    <a:pt x="1066" y="2894"/>
                  </a:cubicBezTo>
                  <a:cubicBezTo>
                    <a:pt x="1263" y="2894"/>
                    <a:pt x="1401" y="2870"/>
                    <a:pt x="1401" y="2870"/>
                  </a:cubicBezTo>
                  <a:lnTo>
                    <a:pt x="1601" y="1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3637775" y="1290750"/>
              <a:ext cx="55900" cy="25650"/>
            </a:xfrm>
            <a:custGeom>
              <a:rect b="b" l="l" r="r" t="t"/>
              <a:pathLst>
                <a:path extrusionOk="0" h="1026" w="2236">
                  <a:moveTo>
                    <a:pt x="2152" y="0"/>
                  </a:moveTo>
                  <a:cubicBezTo>
                    <a:pt x="2135" y="0"/>
                    <a:pt x="2118" y="8"/>
                    <a:pt x="2102" y="25"/>
                  </a:cubicBezTo>
                  <a:cubicBezTo>
                    <a:pt x="1627" y="564"/>
                    <a:pt x="911" y="862"/>
                    <a:pt x="211" y="862"/>
                  </a:cubicBezTo>
                  <a:cubicBezTo>
                    <a:pt x="174" y="862"/>
                    <a:pt x="137" y="861"/>
                    <a:pt x="100" y="859"/>
                  </a:cubicBezTo>
                  <a:cubicBezTo>
                    <a:pt x="82" y="850"/>
                    <a:pt x="67" y="846"/>
                    <a:pt x="54" y="846"/>
                  </a:cubicBezTo>
                  <a:cubicBezTo>
                    <a:pt x="18" y="846"/>
                    <a:pt x="0" y="877"/>
                    <a:pt x="0" y="926"/>
                  </a:cubicBezTo>
                  <a:cubicBezTo>
                    <a:pt x="0" y="959"/>
                    <a:pt x="34" y="1026"/>
                    <a:pt x="67" y="1026"/>
                  </a:cubicBezTo>
                  <a:lnTo>
                    <a:pt x="467" y="1026"/>
                  </a:lnTo>
                  <a:cubicBezTo>
                    <a:pt x="1134" y="993"/>
                    <a:pt x="1768" y="659"/>
                    <a:pt x="2202" y="159"/>
                  </a:cubicBezTo>
                  <a:cubicBezTo>
                    <a:pt x="2235" y="125"/>
                    <a:pt x="2235" y="59"/>
                    <a:pt x="2202" y="25"/>
                  </a:cubicBezTo>
                  <a:cubicBezTo>
                    <a:pt x="2185" y="8"/>
                    <a:pt x="2168" y="0"/>
                    <a:pt x="2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2"/>
            <p:cNvSpPr/>
            <p:nvPr/>
          </p:nvSpPr>
          <p:spPr>
            <a:xfrm>
              <a:off x="3672800" y="1169625"/>
              <a:ext cx="41725" cy="27525"/>
            </a:xfrm>
            <a:custGeom>
              <a:rect b="b" l="l" r="r" t="t"/>
              <a:pathLst>
                <a:path extrusionOk="0" h="1101" w="1669">
                  <a:moveTo>
                    <a:pt x="200" y="0"/>
                  </a:moveTo>
                  <a:cubicBezTo>
                    <a:pt x="0" y="33"/>
                    <a:pt x="0" y="300"/>
                    <a:pt x="200" y="334"/>
                  </a:cubicBezTo>
                  <a:cubicBezTo>
                    <a:pt x="667" y="367"/>
                    <a:pt x="1068" y="634"/>
                    <a:pt x="1301" y="1001"/>
                  </a:cubicBezTo>
                  <a:cubicBezTo>
                    <a:pt x="1335" y="1067"/>
                    <a:pt x="1401" y="1101"/>
                    <a:pt x="1468" y="1101"/>
                  </a:cubicBezTo>
                  <a:cubicBezTo>
                    <a:pt x="1501" y="1101"/>
                    <a:pt x="1535" y="1101"/>
                    <a:pt x="1568" y="1067"/>
                  </a:cubicBezTo>
                  <a:cubicBezTo>
                    <a:pt x="1635" y="1034"/>
                    <a:pt x="1668" y="901"/>
                    <a:pt x="1601" y="834"/>
                  </a:cubicBezTo>
                  <a:cubicBezTo>
                    <a:pt x="1301" y="334"/>
                    <a:pt x="801" y="33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2"/>
            <p:cNvSpPr/>
            <p:nvPr/>
          </p:nvSpPr>
          <p:spPr>
            <a:xfrm>
              <a:off x="3556050" y="1157100"/>
              <a:ext cx="40050" cy="29225"/>
            </a:xfrm>
            <a:custGeom>
              <a:rect b="b" l="l" r="r" t="t"/>
              <a:pathLst>
                <a:path extrusionOk="0" h="1169" w="1602">
                  <a:moveTo>
                    <a:pt x="1401" y="1"/>
                  </a:moveTo>
                  <a:cubicBezTo>
                    <a:pt x="834" y="67"/>
                    <a:pt x="334" y="401"/>
                    <a:pt x="67" y="901"/>
                  </a:cubicBezTo>
                  <a:cubicBezTo>
                    <a:pt x="0" y="1001"/>
                    <a:pt x="34" y="1101"/>
                    <a:pt x="134" y="1135"/>
                  </a:cubicBezTo>
                  <a:cubicBezTo>
                    <a:pt x="167" y="1168"/>
                    <a:pt x="200" y="1168"/>
                    <a:pt x="234" y="1168"/>
                  </a:cubicBezTo>
                  <a:cubicBezTo>
                    <a:pt x="300" y="1168"/>
                    <a:pt x="334" y="1135"/>
                    <a:pt x="367" y="1068"/>
                  </a:cubicBezTo>
                  <a:cubicBezTo>
                    <a:pt x="601" y="668"/>
                    <a:pt x="968" y="401"/>
                    <a:pt x="1435" y="368"/>
                  </a:cubicBezTo>
                  <a:cubicBezTo>
                    <a:pt x="1535" y="334"/>
                    <a:pt x="1601" y="268"/>
                    <a:pt x="1601" y="167"/>
                  </a:cubicBezTo>
                  <a:cubicBezTo>
                    <a:pt x="1568" y="67"/>
                    <a:pt x="1501" y="1"/>
                    <a:pt x="1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3727000" y="4444200"/>
              <a:ext cx="49225" cy="23850"/>
            </a:xfrm>
            <a:custGeom>
              <a:rect b="b" l="l" r="r" t="t"/>
              <a:pathLst>
                <a:path extrusionOk="0" h="954" w="1969">
                  <a:moveTo>
                    <a:pt x="396" y="181"/>
                  </a:moveTo>
                  <a:cubicBezTo>
                    <a:pt x="682" y="181"/>
                    <a:pt x="1241" y="453"/>
                    <a:pt x="1635" y="678"/>
                  </a:cubicBezTo>
                  <a:cubicBezTo>
                    <a:pt x="1350" y="738"/>
                    <a:pt x="1092" y="771"/>
                    <a:pt x="876" y="771"/>
                  </a:cubicBezTo>
                  <a:cubicBezTo>
                    <a:pt x="612" y="771"/>
                    <a:pt x="411" y="721"/>
                    <a:pt x="301" y="611"/>
                  </a:cubicBezTo>
                  <a:cubicBezTo>
                    <a:pt x="234" y="544"/>
                    <a:pt x="167" y="411"/>
                    <a:pt x="201" y="311"/>
                  </a:cubicBezTo>
                  <a:cubicBezTo>
                    <a:pt x="201" y="244"/>
                    <a:pt x="234" y="211"/>
                    <a:pt x="267" y="211"/>
                  </a:cubicBezTo>
                  <a:cubicBezTo>
                    <a:pt x="299" y="190"/>
                    <a:pt x="342" y="181"/>
                    <a:pt x="396" y="181"/>
                  </a:cubicBezTo>
                  <a:close/>
                  <a:moveTo>
                    <a:pt x="396" y="0"/>
                  </a:moveTo>
                  <a:cubicBezTo>
                    <a:pt x="320" y="0"/>
                    <a:pt x="253" y="13"/>
                    <a:pt x="201" y="44"/>
                  </a:cubicBezTo>
                  <a:cubicBezTo>
                    <a:pt x="101" y="77"/>
                    <a:pt x="34" y="178"/>
                    <a:pt x="34" y="278"/>
                  </a:cubicBezTo>
                  <a:cubicBezTo>
                    <a:pt x="0" y="478"/>
                    <a:pt x="67" y="645"/>
                    <a:pt x="201" y="778"/>
                  </a:cubicBezTo>
                  <a:cubicBezTo>
                    <a:pt x="366" y="889"/>
                    <a:pt x="555" y="953"/>
                    <a:pt x="767" y="953"/>
                  </a:cubicBezTo>
                  <a:cubicBezTo>
                    <a:pt x="811" y="953"/>
                    <a:pt x="855" y="951"/>
                    <a:pt x="901" y="945"/>
                  </a:cubicBezTo>
                  <a:cubicBezTo>
                    <a:pt x="1235" y="945"/>
                    <a:pt x="1568" y="911"/>
                    <a:pt x="1902" y="811"/>
                  </a:cubicBezTo>
                  <a:cubicBezTo>
                    <a:pt x="1935" y="811"/>
                    <a:pt x="1935" y="778"/>
                    <a:pt x="1969" y="745"/>
                  </a:cubicBezTo>
                  <a:cubicBezTo>
                    <a:pt x="1969" y="711"/>
                    <a:pt x="1935" y="678"/>
                    <a:pt x="1935" y="645"/>
                  </a:cubicBezTo>
                  <a:cubicBezTo>
                    <a:pt x="1819" y="587"/>
                    <a:pt x="89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3745350" y="4422775"/>
              <a:ext cx="30875" cy="41725"/>
            </a:xfrm>
            <a:custGeom>
              <a:rect b="b" l="l" r="r" t="t"/>
              <a:pathLst>
                <a:path extrusionOk="0" h="1669" w="1235">
                  <a:moveTo>
                    <a:pt x="434" y="167"/>
                  </a:moveTo>
                  <a:cubicBezTo>
                    <a:pt x="501" y="167"/>
                    <a:pt x="567" y="201"/>
                    <a:pt x="634" y="234"/>
                  </a:cubicBezTo>
                  <a:cubicBezTo>
                    <a:pt x="901" y="467"/>
                    <a:pt x="1001" y="1101"/>
                    <a:pt x="1034" y="1401"/>
                  </a:cubicBezTo>
                  <a:cubicBezTo>
                    <a:pt x="667" y="1135"/>
                    <a:pt x="200" y="501"/>
                    <a:pt x="267" y="267"/>
                  </a:cubicBezTo>
                  <a:cubicBezTo>
                    <a:pt x="267" y="234"/>
                    <a:pt x="267" y="167"/>
                    <a:pt x="401" y="167"/>
                  </a:cubicBezTo>
                  <a:close/>
                  <a:moveTo>
                    <a:pt x="367" y="0"/>
                  </a:moveTo>
                  <a:cubicBezTo>
                    <a:pt x="234" y="0"/>
                    <a:pt x="134" y="101"/>
                    <a:pt x="100" y="234"/>
                  </a:cubicBezTo>
                  <a:cubicBezTo>
                    <a:pt x="0" y="668"/>
                    <a:pt x="701" y="1502"/>
                    <a:pt x="1101" y="1668"/>
                  </a:cubicBezTo>
                  <a:lnTo>
                    <a:pt x="1168" y="1668"/>
                  </a:lnTo>
                  <a:cubicBezTo>
                    <a:pt x="1201" y="1668"/>
                    <a:pt x="1235" y="1635"/>
                    <a:pt x="1235" y="1602"/>
                  </a:cubicBezTo>
                  <a:cubicBezTo>
                    <a:pt x="1235" y="1568"/>
                    <a:pt x="1168" y="467"/>
                    <a:pt x="768" y="134"/>
                  </a:cubicBezTo>
                  <a:cubicBezTo>
                    <a:pt x="667" y="34"/>
                    <a:pt x="501" y="0"/>
                    <a:pt x="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2911400" y="4412950"/>
              <a:ext cx="309425" cy="145525"/>
            </a:xfrm>
            <a:custGeom>
              <a:rect b="b" l="l" r="r" t="t"/>
              <a:pathLst>
                <a:path extrusionOk="0" h="5821" w="12377">
                  <a:moveTo>
                    <a:pt x="1128" y="0"/>
                  </a:moveTo>
                  <a:cubicBezTo>
                    <a:pt x="563" y="0"/>
                    <a:pt x="1" y="1227"/>
                    <a:pt x="1202" y="2028"/>
                  </a:cubicBezTo>
                  <a:cubicBezTo>
                    <a:pt x="2503" y="2929"/>
                    <a:pt x="6039" y="4196"/>
                    <a:pt x="7140" y="4496"/>
                  </a:cubicBezTo>
                  <a:cubicBezTo>
                    <a:pt x="8908" y="4997"/>
                    <a:pt x="9908" y="5397"/>
                    <a:pt x="11309" y="5797"/>
                  </a:cubicBezTo>
                  <a:cubicBezTo>
                    <a:pt x="11362" y="5813"/>
                    <a:pt x="11416" y="5821"/>
                    <a:pt x="11469" y="5821"/>
                  </a:cubicBezTo>
                  <a:cubicBezTo>
                    <a:pt x="11751" y="5821"/>
                    <a:pt x="12015" y="5611"/>
                    <a:pt x="12043" y="5330"/>
                  </a:cubicBezTo>
                  <a:lnTo>
                    <a:pt x="12377" y="1961"/>
                  </a:lnTo>
                  <a:cubicBezTo>
                    <a:pt x="12377" y="1794"/>
                    <a:pt x="12277" y="1661"/>
                    <a:pt x="12143" y="1628"/>
                  </a:cubicBezTo>
                  <a:lnTo>
                    <a:pt x="7740" y="393"/>
                  </a:lnTo>
                  <a:cubicBezTo>
                    <a:pt x="7669" y="370"/>
                    <a:pt x="7594" y="359"/>
                    <a:pt x="7518" y="359"/>
                  </a:cubicBezTo>
                  <a:cubicBezTo>
                    <a:pt x="7379" y="359"/>
                    <a:pt x="7235" y="396"/>
                    <a:pt x="7106" y="460"/>
                  </a:cubicBezTo>
                  <a:cubicBezTo>
                    <a:pt x="6586" y="705"/>
                    <a:pt x="5896" y="873"/>
                    <a:pt x="5035" y="873"/>
                  </a:cubicBezTo>
                  <a:cubicBezTo>
                    <a:pt x="4020" y="873"/>
                    <a:pt x="2766" y="640"/>
                    <a:pt x="1269" y="27"/>
                  </a:cubicBezTo>
                  <a:cubicBezTo>
                    <a:pt x="1223" y="9"/>
                    <a:pt x="1176" y="0"/>
                    <a:pt x="1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2"/>
            <p:cNvSpPr/>
            <p:nvPr/>
          </p:nvSpPr>
          <p:spPr>
            <a:xfrm>
              <a:off x="3052350" y="4402600"/>
              <a:ext cx="45050" cy="30200"/>
            </a:xfrm>
            <a:custGeom>
              <a:rect b="b" l="l" r="r" t="t"/>
              <a:pathLst>
                <a:path extrusionOk="0" h="1208" w="1802">
                  <a:moveTo>
                    <a:pt x="357" y="172"/>
                  </a:moveTo>
                  <a:cubicBezTo>
                    <a:pt x="601" y="172"/>
                    <a:pt x="1114" y="653"/>
                    <a:pt x="1502" y="1041"/>
                  </a:cubicBezTo>
                  <a:cubicBezTo>
                    <a:pt x="834" y="974"/>
                    <a:pt x="367" y="807"/>
                    <a:pt x="234" y="607"/>
                  </a:cubicBezTo>
                  <a:cubicBezTo>
                    <a:pt x="201" y="507"/>
                    <a:pt x="201" y="374"/>
                    <a:pt x="234" y="274"/>
                  </a:cubicBezTo>
                  <a:cubicBezTo>
                    <a:pt x="267" y="207"/>
                    <a:pt x="301" y="207"/>
                    <a:pt x="334" y="174"/>
                  </a:cubicBezTo>
                  <a:cubicBezTo>
                    <a:pt x="342" y="173"/>
                    <a:pt x="349" y="172"/>
                    <a:pt x="357" y="172"/>
                  </a:cubicBezTo>
                  <a:close/>
                  <a:moveTo>
                    <a:pt x="368" y="0"/>
                  </a:moveTo>
                  <a:cubicBezTo>
                    <a:pt x="345" y="0"/>
                    <a:pt x="322" y="2"/>
                    <a:pt x="301" y="7"/>
                  </a:cubicBezTo>
                  <a:cubicBezTo>
                    <a:pt x="201" y="40"/>
                    <a:pt x="101" y="107"/>
                    <a:pt x="67" y="207"/>
                  </a:cubicBezTo>
                  <a:cubicBezTo>
                    <a:pt x="1" y="374"/>
                    <a:pt x="1" y="541"/>
                    <a:pt x="101" y="707"/>
                  </a:cubicBezTo>
                  <a:cubicBezTo>
                    <a:pt x="267" y="874"/>
                    <a:pt x="468" y="1008"/>
                    <a:pt x="734" y="1074"/>
                  </a:cubicBezTo>
                  <a:cubicBezTo>
                    <a:pt x="1035" y="1141"/>
                    <a:pt x="1368" y="1208"/>
                    <a:pt x="1702" y="1208"/>
                  </a:cubicBezTo>
                  <a:cubicBezTo>
                    <a:pt x="1735" y="1208"/>
                    <a:pt x="1768" y="1208"/>
                    <a:pt x="1802" y="1174"/>
                  </a:cubicBezTo>
                  <a:cubicBezTo>
                    <a:pt x="1802" y="1141"/>
                    <a:pt x="1802" y="1108"/>
                    <a:pt x="1802" y="1074"/>
                  </a:cubicBezTo>
                  <a:cubicBezTo>
                    <a:pt x="1706" y="947"/>
                    <a:pt x="852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2"/>
            <p:cNvSpPr/>
            <p:nvPr/>
          </p:nvSpPr>
          <p:spPr>
            <a:xfrm>
              <a:off x="3074025" y="4386700"/>
              <a:ext cx="30050" cy="46100"/>
            </a:xfrm>
            <a:custGeom>
              <a:rect b="b" l="l" r="r" t="t"/>
              <a:pathLst>
                <a:path extrusionOk="0" h="1844" w="1202">
                  <a:moveTo>
                    <a:pt x="466" y="200"/>
                  </a:moveTo>
                  <a:cubicBezTo>
                    <a:pt x="485" y="200"/>
                    <a:pt x="508" y="203"/>
                    <a:pt x="535" y="209"/>
                  </a:cubicBezTo>
                  <a:lnTo>
                    <a:pt x="568" y="209"/>
                  </a:lnTo>
                  <a:cubicBezTo>
                    <a:pt x="635" y="209"/>
                    <a:pt x="701" y="276"/>
                    <a:pt x="735" y="343"/>
                  </a:cubicBezTo>
                  <a:cubicBezTo>
                    <a:pt x="935" y="610"/>
                    <a:pt x="835" y="1243"/>
                    <a:pt x="801" y="1577"/>
                  </a:cubicBezTo>
                  <a:cubicBezTo>
                    <a:pt x="501" y="1210"/>
                    <a:pt x="234" y="476"/>
                    <a:pt x="368" y="243"/>
                  </a:cubicBezTo>
                  <a:cubicBezTo>
                    <a:pt x="368" y="243"/>
                    <a:pt x="389" y="200"/>
                    <a:pt x="466" y="200"/>
                  </a:cubicBezTo>
                  <a:close/>
                  <a:moveTo>
                    <a:pt x="495" y="0"/>
                  </a:moveTo>
                  <a:cubicBezTo>
                    <a:pt x="379" y="0"/>
                    <a:pt x="256" y="60"/>
                    <a:pt x="201" y="143"/>
                  </a:cubicBezTo>
                  <a:cubicBezTo>
                    <a:pt x="1" y="543"/>
                    <a:pt x="468" y="1510"/>
                    <a:pt x="768" y="1810"/>
                  </a:cubicBezTo>
                  <a:cubicBezTo>
                    <a:pt x="801" y="1844"/>
                    <a:pt x="801" y="1844"/>
                    <a:pt x="801" y="1844"/>
                  </a:cubicBezTo>
                  <a:lnTo>
                    <a:pt x="868" y="1844"/>
                  </a:lnTo>
                  <a:cubicBezTo>
                    <a:pt x="901" y="1844"/>
                    <a:pt x="935" y="1810"/>
                    <a:pt x="935" y="1777"/>
                  </a:cubicBezTo>
                  <a:cubicBezTo>
                    <a:pt x="935" y="1744"/>
                    <a:pt x="1202" y="676"/>
                    <a:pt x="868" y="209"/>
                  </a:cubicBezTo>
                  <a:cubicBezTo>
                    <a:pt x="801" y="109"/>
                    <a:pt x="701" y="42"/>
                    <a:pt x="568" y="9"/>
                  </a:cubicBezTo>
                  <a:cubicBezTo>
                    <a:pt x="544" y="3"/>
                    <a:pt x="520" y="0"/>
                    <a:pt x="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2"/>
            <p:cNvSpPr/>
            <p:nvPr/>
          </p:nvSpPr>
          <p:spPr>
            <a:xfrm>
              <a:off x="3673625" y="1527250"/>
              <a:ext cx="343600" cy="1540850"/>
            </a:xfrm>
            <a:custGeom>
              <a:rect b="b" l="l" r="r" t="t"/>
              <a:pathLst>
                <a:path extrusionOk="0" h="61634" w="13744">
                  <a:moveTo>
                    <a:pt x="5420" y="1"/>
                  </a:moveTo>
                  <a:cubicBezTo>
                    <a:pt x="5243" y="1"/>
                    <a:pt x="5104" y="156"/>
                    <a:pt x="5104" y="339"/>
                  </a:cubicBezTo>
                  <a:cubicBezTo>
                    <a:pt x="5271" y="2574"/>
                    <a:pt x="1769" y="6577"/>
                    <a:pt x="935" y="18619"/>
                  </a:cubicBezTo>
                  <a:cubicBezTo>
                    <a:pt x="468" y="25924"/>
                    <a:pt x="1" y="48773"/>
                    <a:pt x="334" y="60649"/>
                  </a:cubicBezTo>
                  <a:cubicBezTo>
                    <a:pt x="334" y="61210"/>
                    <a:pt x="806" y="61629"/>
                    <a:pt x="1333" y="61629"/>
                  </a:cubicBezTo>
                  <a:cubicBezTo>
                    <a:pt x="1433" y="61629"/>
                    <a:pt x="1534" y="61614"/>
                    <a:pt x="1635" y="61583"/>
                  </a:cubicBezTo>
                  <a:cubicBezTo>
                    <a:pt x="2818" y="61257"/>
                    <a:pt x="3880" y="61146"/>
                    <a:pt x="4833" y="61146"/>
                  </a:cubicBezTo>
                  <a:cubicBezTo>
                    <a:pt x="6835" y="61146"/>
                    <a:pt x="8356" y="61633"/>
                    <a:pt x="9494" y="61633"/>
                  </a:cubicBezTo>
                  <a:cubicBezTo>
                    <a:pt x="10642" y="61633"/>
                    <a:pt x="11402" y="61138"/>
                    <a:pt x="11876" y="59148"/>
                  </a:cubicBezTo>
                  <a:cubicBezTo>
                    <a:pt x="11809" y="53243"/>
                    <a:pt x="10041" y="32128"/>
                    <a:pt x="10508" y="27125"/>
                  </a:cubicBezTo>
                  <a:cubicBezTo>
                    <a:pt x="10942" y="22121"/>
                    <a:pt x="12876" y="8511"/>
                    <a:pt x="13343" y="4875"/>
                  </a:cubicBezTo>
                  <a:cubicBezTo>
                    <a:pt x="13744" y="1740"/>
                    <a:pt x="7172" y="305"/>
                    <a:pt x="5471" y="5"/>
                  </a:cubicBezTo>
                  <a:cubicBezTo>
                    <a:pt x="5454" y="2"/>
                    <a:pt x="5437" y="1"/>
                    <a:pt x="5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2"/>
            <p:cNvSpPr/>
            <p:nvPr/>
          </p:nvSpPr>
          <p:spPr>
            <a:xfrm>
              <a:off x="3674450" y="1527250"/>
              <a:ext cx="343600" cy="1540850"/>
            </a:xfrm>
            <a:custGeom>
              <a:rect b="b" l="l" r="r" t="t"/>
              <a:pathLst>
                <a:path extrusionOk="0" h="61634" w="13744">
                  <a:moveTo>
                    <a:pt x="5420" y="1"/>
                  </a:moveTo>
                  <a:cubicBezTo>
                    <a:pt x="5243" y="1"/>
                    <a:pt x="5104" y="156"/>
                    <a:pt x="5104" y="339"/>
                  </a:cubicBezTo>
                  <a:cubicBezTo>
                    <a:pt x="5271" y="2574"/>
                    <a:pt x="1769" y="6577"/>
                    <a:pt x="935" y="18619"/>
                  </a:cubicBezTo>
                  <a:cubicBezTo>
                    <a:pt x="468" y="25924"/>
                    <a:pt x="1" y="48773"/>
                    <a:pt x="334" y="60649"/>
                  </a:cubicBezTo>
                  <a:cubicBezTo>
                    <a:pt x="334" y="61210"/>
                    <a:pt x="806" y="61629"/>
                    <a:pt x="1333" y="61629"/>
                  </a:cubicBezTo>
                  <a:cubicBezTo>
                    <a:pt x="1433" y="61629"/>
                    <a:pt x="1534" y="61614"/>
                    <a:pt x="1635" y="61583"/>
                  </a:cubicBezTo>
                  <a:cubicBezTo>
                    <a:pt x="2818" y="61257"/>
                    <a:pt x="3880" y="61146"/>
                    <a:pt x="4833" y="61146"/>
                  </a:cubicBezTo>
                  <a:cubicBezTo>
                    <a:pt x="6835" y="61146"/>
                    <a:pt x="8356" y="61633"/>
                    <a:pt x="9494" y="61633"/>
                  </a:cubicBezTo>
                  <a:cubicBezTo>
                    <a:pt x="10642" y="61633"/>
                    <a:pt x="11402" y="61138"/>
                    <a:pt x="11876" y="59148"/>
                  </a:cubicBezTo>
                  <a:cubicBezTo>
                    <a:pt x="11809" y="53243"/>
                    <a:pt x="10041" y="32128"/>
                    <a:pt x="10508" y="27125"/>
                  </a:cubicBezTo>
                  <a:cubicBezTo>
                    <a:pt x="10942" y="22121"/>
                    <a:pt x="12876" y="8511"/>
                    <a:pt x="13343" y="4875"/>
                  </a:cubicBezTo>
                  <a:cubicBezTo>
                    <a:pt x="13744" y="1740"/>
                    <a:pt x="7172" y="305"/>
                    <a:pt x="5471" y="5"/>
                  </a:cubicBezTo>
                  <a:cubicBezTo>
                    <a:pt x="5454" y="2"/>
                    <a:pt x="5437" y="1"/>
                    <a:pt x="5420" y="1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2"/>
            <p:cNvSpPr/>
            <p:nvPr/>
          </p:nvSpPr>
          <p:spPr>
            <a:xfrm>
              <a:off x="3902125" y="1782550"/>
              <a:ext cx="71750" cy="324425"/>
            </a:xfrm>
            <a:custGeom>
              <a:rect b="b" l="l" r="r" t="t"/>
              <a:pathLst>
                <a:path extrusionOk="0" h="12977" w="2870">
                  <a:moveTo>
                    <a:pt x="367" y="1"/>
                  </a:moveTo>
                  <a:cubicBezTo>
                    <a:pt x="101" y="1869"/>
                    <a:pt x="0" y="9374"/>
                    <a:pt x="1802" y="12977"/>
                  </a:cubicBezTo>
                  <a:cubicBezTo>
                    <a:pt x="2102" y="10475"/>
                    <a:pt x="2469" y="7506"/>
                    <a:pt x="2869" y="4637"/>
                  </a:cubicBezTo>
                  <a:lnTo>
                    <a:pt x="3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2"/>
            <p:cNvSpPr/>
            <p:nvPr/>
          </p:nvSpPr>
          <p:spPr>
            <a:xfrm>
              <a:off x="3886275" y="2594800"/>
              <a:ext cx="132625" cy="165325"/>
            </a:xfrm>
            <a:custGeom>
              <a:rect b="b" l="l" r="r" t="t"/>
              <a:pathLst>
                <a:path extrusionOk="0" h="6613" w="5305">
                  <a:moveTo>
                    <a:pt x="3570" y="0"/>
                  </a:moveTo>
                  <a:lnTo>
                    <a:pt x="1802" y="201"/>
                  </a:lnTo>
                  <a:lnTo>
                    <a:pt x="234" y="3003"/>
                  </a:lnTo>
                  <a:cubicBezTo>
                    <a:pt x="34" y="3336"/>
                    <a:pt x="1" y="3703"/>
                    <a:pt x="134" y="4037"/>
                  </a:cubicBezTo>
                  <a:lnTo>
                    <a:pt x="701" y="5738"/>
                  </a:lnTo>
                  <a:cubicBezTo>
                    <a:pt x="841" y="6268"/>
                    <a:pt x="1308" y="6612"/>
                    <a:pt x="1828" y="6612"/>
                  </a:cubicBezTo>
                  <a:cubicBezTo>
                    <a:pt x="1929" y="6612"/>
                    <a:pt x="2032" y="6599"/>
                    <a:pt x="2136" y="6572"/>
                  </a:cubicBezTo>
                  <a:lnTo>
                    <a:pt x="2936" y="6405"/>
                  </a:lnTo>
                  <a:cubicBezTo>
                    <a:pt x="3537" y="6305"/>
                    <a:pt x="3970" y="5771"/>
                    <a:pt x="3937" y="5137"/>
                  </a:cubicBezTo>
                  <a:lnTo>
                    <a:pt x="3870" y="3603"/>
                  </a:lnTo>
                  <a:cubicBezTo>
                    <a:pt x="3870" y="3603"/>
                    <a:pt x="5304" y="367"/>
                    <a:pt x="3570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2"/>
            <p:cNvSpPr/>
            <p:nvPr/>
          </p:nvSpPr>
          <p:spPr>
            <a:xfrm>
              <a:off x="3834575" y="1614100"/>
              <a:ext cx="304400" cy="1047450"/>
            </a:xfrm>
            <a:custGeom>
              <a:rect b="b" l="l" r="r" t="t"/>
              <a:pathLst>
                <a:path extrusionOk="0" h="41898" w="12176">
                  <a:moveTo>
                    <a:pt x="6605" y="0"/>
                  </a:moveTo>
                  <a:lnTo>
                    <a:pt x="1" y="2469"/>
                  </a:lnTo>
                  <a:cubicBezTo>
                    <a:pt x="1201" y="5571"/>
                    <a:pt x="2402" y="8807"/>
                    <a:pt x="3470" y="11976"/>
                  </a:cubicBezTo>
                  <a:cubicBezTo>
                    <a:pt x="4003" y="13577"/>
                    <a:pt x="4537" y="15178"/>
                    <a:pt x="4971" y="16746"/>
                  </a:cubicBezTo>
                  <a:cubicBezTo>
                    <a:pt x="5171" y="17546"/>
                    <a:pt x="5371" y="18314"/>
                    <a:pt x="5571" y="19081"/>
                  </a:cubicBezTo>
                  <a:cubicBezTo>
                    <a:pt x="5638" y="19448"/>
                    <a:pt x="5705" y="19848"/>
                    <a:pt x="5771" y="20182"/>
                  </a:cubicBezTo>
                  <a:cubicBezTo>
                    <a:pt x="5805" y="20348"/>
                    <a:pt x="5838" y="20548"/>
                    <a:pt x="5838" y="20682"/>
                  </a:cubicBezTo>
                  <a:lnTo>
                    <a:pt x="5871" y="20915"/>
                  </a:lnTo>
                  <a:lnTo>
                    <a:pt x="5871" y="21082"/>
                  </a:lnTo>
                  <a:cubicBezTo>
                    <a:pt x="5905" y="21349"/>
                    <a:pt x="5871" y="21649"/>
                    <a:pt x="5838" y="21916"/>
                  </a:cubicBezTo>
                  <a:cubicBezTo>
                    <a:pt x="5805" y="22250"/>
                    <a:pt x="5771" y="22650"/>
                    <a:pt x="5705" y="23050"/>
                  </a:cubicBezTo>
                  <a:cubicBezTo>
                    <a:pt x="5605" y="23817"/>
                    <a:pt x="5438" y="24618"/>
                    <a:pt x="5271" y="25452"/>
                  </a:cubicBezTo>
                  <a:cubicBezTo>
                    <a:pt x="4971" y="27086"/>
                    <a:pt x="4604" y="28721"/>
                    <a:pt x="4204" y="30389"/>
                  </a:cubicBezTo>
                  <a:cubicBezTo>
                    <a:pt x="3436" y="33691"/>
                    <a:pt x="2569" y="36994"/>
                    <a:pt x="1635" y="40263"/>
                  </a:cubicBezTo>
                  <a:lnTo>
                    <a:pt x="7673" y="41897"/>
                  </a:lnTo>
                  <a:lnTo>
                    <a:pt x="8940" y="36860"/>
                  </a:lnTo>
                  <a:cubicBezTo>
                    <a:pt x="9341" y="35159"/>
                    <a:pt x="9774" y="33491"/>
                    <a:pt x="10174" y="31790"/>
                  </a:cubicBezTo>
                  <a:cubicBezTo>
                    <a:pt x="10608" y="30089"/>
                    <a:pt x="10975" y="28421"/>
                    <a:pt x="11342" y="26686"/>
                  </a:cubicBezTo>
                  <a:cubicBezTo>
                    <a:pt x="11542" y="25819"/>
                    <a:pt x="11709" y="24918"/>
                    <a:pt x="11842" y="24018"/>
                  </a:cubicBezTo>
                  <a:cubicBezTo>
                    <a:pt x="11942" y="23551"/>
                    <a:pt x="12009" y="23117"/>
                    <a:pt x="12076" y="22583"/>
                  </a:cubicBezTo>
                  <a:lnTo>
                    <a:pt x="12109" y="22216"/>
                  </a:lnTo>
                  <a:lnTo>
                    <a:pt x="12143" y="21816"/>
                  </a:lnTo>
                  <a:cubicBezTo>
                    <a:pt x="12176" y="21683"/>
                    <a:pt x="12176" y="21516"/>
                    <a:pt x="12176" y="21349"/>
                  </a:cubicBezTo>
                  <a:cubicBezTo>
                    <a:pt x="12176" y="21182"/>
                    <a:pt x="12176" y="21049"/>
                    <a:pt x="12176" y="20882"/>
                  </a:cubicBezTo>
                  <a:lnTo>
                    <a:pt x="12143" y="20415"/>
                  </a:lnTo>
                  <a:lnTo>
                    <a:pt x="12109" y="19981"/>
                  </a:lnTo>
                  <a:cubicBezTo>
                    <a:pt x="12076" y="19715"/>
                    <a:pt x="12042" y="19448"/>
                    <a:pt x="12009" y="19214"/>
                  </a:cubicBezTo>
                  <a:cubicBezTo>
                    <a:pt x="11942" y="18714"/>
                    <a:pt x="11842" y="18247"/>
                    <a:pt x="11776" y="17780"/>
                  </a:cubicBezTo>
                  <a:cubicBezTo>
                    <a:pt x="11575" y="16846"/>
                    <a:pt x="11375" y="15979"/>
                    <a:pt x="11175" y="15111"/>
                  </a:cubicBezTo>
                  <a:cubicBezTo>
                    <a:pt x="10708" y="13377"/>
                    <a:pt x="10241" y="11642"/>
                    <a:pt x="9774" y="9974"/>
                  </a:cubicBezTo>
                  <a:cubicBezTo>
                    <a:pt x="9274" y="8306"/>
                    <a:pt x="8740" y="6638"/>
                    <a:pt x="8206" y="4971"/>
                  </a:cubicBezTo>
                  <a:cubicBezTo>
                    <a:pt x="7706" y="3303"/>
                    <a:pt x="7172" y="1668"/>
                    <a:pt x="6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2"/>
            <p:cNvSpPr/>
            <p:nvPr/>
          </p:nvSpPr>
          <p:spPr>
            <a:xfrm>
              <a:off x="3834375" y="1614100"/>
              <a:ext cx="304400" cy="1047450"/>
            </a:xfrm>
            <a:custGeom>
              <a:rect b="b" l="l" r="r" t="t"/>
              <a:pathLst>
                <a:path extrusionOk="0" h="41898" w="12176">
                  <a:moveTo>
                    <a:pt x="6605" y="0"/>
                  </a:moveTo>
                  <a:lnTo>
                    <a:pt x="1" y="2469"/>
                  </a:lnTo>
                  <a:cubicBezTo>
                    <a:pt x="1201" y="5571"/>
                    <a:pt x="2402" y="8807"/>
                    <a:pt x="3470" y="11976"/>
                  </a:cubicBezTo>
                  <a:cubicBezTo>
                    <a:pt x="4003" y="13577"/>
                    <a:pt x="4537" y="15178"/>
                    <a:pt x="4971" y="16746"/>
                  </a:cubicBezTo>
                  <a:cubicBezTo>
                    <a:pt x="5171" y="17546"/>
                    <a:pt x="5371" y="18314"/>
                    <a:pt x="5571" y="19081"/>
                  </a:cubicBezTo>
                  <a:cubicBezTo>
                    <a:pt x="5638" y="19448"/>
                    <a:pt x="5705" y="19848"/>
                    <a:pt x="5771" y="20182"/>
                  </a:cubicBezTo>
                  <a:cubicBezTo>
                    <a:pt x="5805" y="20348"/>
                    <a:pt x="5838" y="20548"/>
                    <a:pt x="5838" y="20682"/>
                  </a:cubicBezTo>
                  <a:lnTo>
                    <a:pt x="5871" y="20915"/>
                  </a:lnTo>
                  <a:lnTo>
                    <a:pt x="5871" y="21082"/>
                  </a:lnTo>
                  <a:cubicBezTo>
                    <a:pt x="5905" y="21349"/>
                    <a:pt x="5871" y="21649"/>
                    <a:pt x="5838" y="21916"/>
                  </a:cubicBezTo>
                  <a:cubicBezTo>
                    <a:pt x="5805" y="22250"/>
                    <a:pt x="5771" y="22650"/>
                    <a:pt x="5705" y="23050"/>
                  </a:cubicBezTo>
                  <a:cubicBezTo>
                    <a:pt x="5605" y="23817"/>
                    <a:pt x="5438" y="24618"/>
                    <a:pt x="5271" y="25452"/>
                  </a:cubicBezTo>
                  <a:cubicBezTo>
                    <a:pt x="4971" y="27086"/>
                    <a:pt x="4604" y="28721"/>
                    <a:pt x="4204" y="30389"/>
                  </a:cubicBezTo>
                  <a:cubicBezTo>
                    <a:pt x="3436" y="33691"/>
                    <a:pt x="2569" y="36994"/>
                    <a:pt x="1635" y="40263"/>
                  </a:cubicBezTo>
                  <a:lnTo>
                    <a:pt x="7673" y="41897"/>
                  </a:lnTo>
                  <a:lnTo>
                    <a:pt x="8940" y="36860"/>
                  </a:lnTo>
                  <a:cubicBezTo>
                    <a:pt x="9341" y="35159"/>
                    <a:pt x="9774" y="33491"/>
                    <a:pt x="10174" y="31790"/>
                  </a:cubicBezTo>
                  <a:cubicBezTo>
                    <a:pt x="10608" y="30089"/>
                    <a:pt x="10975" y="28421"/>
                    <a:pt x="11342" y="26686"/>
                  </a:cubicBezTo>
                  <a:cubicBezTo>
                    <a:pt x="11542" y="25819"/>
                    <a:pt x="11709" y="24918"/>
                    <a:pt x="11842" y="24018"/>
                  </a:cubicBezTo>
                  <a:cubicBezTo>
                    <a:pt x="11942" y="23551"/>
                    <a:pt x="12009" y="23117"/>
                    <a:pt x="12076" y="22583"/>
                  </a:cubicBezTo>
                  <a:lnTo>
                    <a:pt x="12109" y="22216"/>
                  </a:lnTo>
                  <a:lnTo>
                    <a:pt x="12143" y="21816"/>
                  </a:lnTo>
                  <a:cubicBezTo>
                    <a:pt x="12176" y="21683"/>
                    <a:pt x="12176" y="21516"/>
                    <a:pt x="12176" y="21349"/>
                  </a:cubicBezTo>
                  <a:cubicBezTo>
                    <a:pt x="12176" y="21182"/>
                    <a:pt x="12176" y="21049"/>
                    <a:pt x="12176" y="20882"/>
                  </a:cubicBezTo>
                  <a:lnTo>
                    <a:pt x="12143" y="20415"/>
                  </a:lnTo>
                  <a:lnTo>
                    <a:pt x="12109" y="19981"/>
                  </a:lnTo>
                  <a:cubicBezTo>
                    <a:pt x="12076" y="19715"/>
                    <a:pt x="12042" y="19448"/>
                    <a:pt x="12009" y="19214"/>
                  </a:cubicBezTo>
                  <a:cubicBezTo>
                    <a:pt x="11942" y="18714"/>
                    <a:pt x="11842" y="18247"/>
                    <a:pt x="11776" y="17780"/>
                  </a:cubicBezTo>
                  <a:cubicBezTo>
                    <a:pt x="11575" y="16846"/>
                    <a:pt x="11375" y="15979"/>
                    <a:pt x="11175" y="15111"/>
                  </a:cubicBezTo>
                  <a:cubicBezTo>
                    <a:pt x="10708" y="13377"/>
                    <a:pt x="10241" y="11642"/>
                    <a:pt x="9774" y="9974"/>
                  </a:cubicBezTo>
                  <a:cubicBezTo>
                    <a:pt x="9274" y="8306"/>
                    <a:pt x="8740" y="6638"/>
                    <a:pt x="8206" y="4971"/>
                  </a:cubicBezTo>
                  <a:cubicBezTo>
                    <a:pt x="7706" y="3303"/>
                    <a:pt x="7172" y="1668"/>
                    <a:pt x="6605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2"/>
            <p:cNvSpPr/>
            <p:nvPr/>
          </p:nvSpPr>
          <p:spPr>
            <a:xfrm>
              <a:off x="3255825" y="1519875"/>
              <a:ext cx="367800" cy="1535025"/>
            </a:xfrm>
            <a:custGeom>
              <a:rect b="b" l="l" r="r" t="t"/>
              <a:pathLst>
                <a:path extrusionOk="0" h="61401" w="14712">
                  <a:moveTo>
                    <a:pt x="14077" y="0"/>
                  </a:moveTo>
                  <a:cubicBezTo>
                    <a:pt x="12343" y="33"/>
                    <a:pt x="9107" y="600"/>
                    <a:pt x="7606" y="1835"/>
                  </a:cubicBezTo>
                  <a:cubicBezTo>
                    <a:pt x="4804" y="4036"/>
                    <a:pt x="3403" y="20715"/>
                    <a:pt x="3770" y="29021"/>
                  </a:cubicBezTo>
                  <a:cubicBezTo>
                    <a:pt x="1302" y="38394"/>
                    <a:pt x="1" y="58308"/>
                    <a:pt x="334" y="60377"/>
                  </a:cubicBezTo>
                  <a:cubicBezTo>
                    <a:pt x="480" y="61206"/>
                    <a:pt x="943" y="61401"/>
                    <a:pt x="1666" y="61401"/>
                  </a:cubicBezTo>
                  <a:cubicBezTo>
                    <a:pt x="2303" y="61401"/>
                    <a:pt x="3143" y="61249"/>
                    <a:pt x="4144" y="61249"/>
                  </a:cubicBezTo>
                  <a:cubicBezTo>
                    <a:pt x="4609" y="61249"/>
                    <a:pt x="5108" y="61282"/>
                    <a:pt x="5638" y="61377"/>
                  </a:cubicBezTo>
                  <a:cubicBezTo>
                    <a:pt x="5690" y="61388"/>
                    <a:pt x="5742" y="61393"/>
                    <a:pt x="5794" y="61393"/>
                  </a:cubicBezTo>
                  <a:cubicBezTo>
                    <a:pt x="6237" y="61393"/>
                    <a:pt x="6639" y="61022"/>
                    <a:pt x="6639" y="60543"/>
                  </a:cubicBezTo>
                  <a:cubicBezTo>
                    <a:pt x="7206" y="45466"/>
                    <a:pt x="10241" y="14677"/>
                    <a:pt x="11642" y="8573"/>
                  </a:cubicBezTo>
                  <a:cubicBezTo>
                    <a:pt x="12810" y="3503"/>
                    <a:pt x="13444" y="1935"/>
                    <a:pt x="14444" y="767"/>
                  </a:cubicBezTo>
                  <a:cubicBezTo>
                    <a:pt x="14711" y="467"/>
                    <a:pt x="14478" y="0"/>
                    <a:pt x="140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2"/>
            <p:cNvSpPr/>
            <p:nvPr/>
          </p:nvSpPr>
          <p:spPr>
            <a:xfrm>
              <a:off x="3254800" y="1519863"/>
              <a:ext cx="367800" cy="1535025"/>
            </a:xfrm>
            <a:custGeom>
              <a:rect b="b" l="l" r="r" t="t"/>
              <a:pathLst>
                <a:path extrusionOk="0" h="61401" w="14712">
                  <a:moveTo>
                    <a:pt x="14077" y="0"/>
                  </a:moveTo>
                  <a:cubicBezTo>
                    <a:pt x="12343" y="33"/>
                    <a:pt x="9107" y="600"/>
                    <a:pt x="7606" y="1835"/>
                  </a:cubicBezTo>
                  <a:cubicBezTo>
                    <a:pt x="4804" y="4036"/>
                    <a:pt x="3403" y="20715"/>
                    <a:pt x="3770" y="29021"/>
                  </a:cubicBezTo>
                  <a:cubicBezTo>
                    <a:pt x="1302" y="38394"/>
                    <a:pt x="1" y="58308"/>
                    <a:pt x="334" y="60377"/>
                  </a:cubicBezTo>
                  <a:cubicBezTo>
                    <a:pt x="480" y="61206"/>
                    <a:pt x="943" y="61401"/>
                    <a:pt x="1666" y="61401"/>
                  </a:cubicBezTo>
                  <a:cubicBezTo>
                    <a:pt x="2303" y="61401"/>
                    <a:pt x="3143" y="61249"/>
                    <a:pt x="4144" y="61249"/>
                  </a:cubicBezTo>
                  <a:cubicBezTo>
                    <a:pt x="4609" y="61249"/>
                    <a:pt x="5108" y="61282"/>
                    <a:pt x="5638" y="61377"/>
                  </a:cubicBezTo>
                  <a:cubicBezTo>
                    <a:pt x="5690" y="61388"/>
                    <a:pt x="5742" y="61393"/>
                    <a:pt x="5794" y="61393"/>
                  </a:cubicBezTo>
                  <a:cubicBezTo>
                    <a:pt x="6237" y="61393"/>
                    <a:pt x="6639" y="61022"/>
                    <a:pt x="6639" y="60543"/>
                  </a:cubicBezTo>
                  <a:cubicBezTo>
                    <a:pt x="7206" y="45466"/>
                    <a:pt x="10241" y="14677"/>
                    <a:pt x="11642" y="8573"/>
                  </a:cubicBezTo>
                  <a:cubicBezTo>
                    <a:pt x="12810" y="3503"/>
                    <a:pt x="13444" y="1935"/>
                    <a:pt x="14444" y="767"/>
                  </a:cubicBezTo>
                  <a:cubicBezTo>
                    <a:pt x="14711" y="467"/>
                    <a:pt x="14478" y="0"/>
                    <a:pt x="14077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3523525" y="1623275"/>
              <a:ext cx="149300" cy="683000"/>
            </a:xfrm>
            <a:custGeom>
              <a:rect b="b" l="l" r="r" t="t"/>
              <a:pathLst>
                <a:path extrusionOk="0" h="27320" w="5972">
                  <a:moveTo>
                    <a:pt x="4971" y="0"/>
                  </a:moveTo>
                  <a:cubicBezTo>
                    <a:pt x="4971" y="0"/>
                    <a:pt x="1368" y="10108"/>
                    <a:pt x="100" y="18580"/>
                  </a:cubicBezTo>
                  <a:cubicBezTo>
                    <a:pt x="0" y="20882"/>
                    <a:pt x="1101" y="25352"/>
                    <a:pt x="2002" y="27320"/>
                  </a:cubicBezTo>
                  <a:cubicBezTo>
                    <a:pt x="3836" y="23250"/>
                    <a:pt x="5004" y="20882"/>
                    <a:pt x="5204" y="18580"/>
                  </a:cubicBezTo>
                  <a:cubicBezTo>
                    <a:pt x="5471" y="15145"/>
                    <a:pt x="5971" y="67"/>
                    <a:pt x="5971" y="67"/>
                  </a:cubicBezTo>
                  <a:lnTo>
                    <a:pt x="497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2"/>
            <p:cNvSpPr/>
            <p:nvPr/>
          </p:nvSpPr>
          <p:spPr>
            <a:xfrm>
              <a:off x="3689475" y="1592400"/>
              <a:ext cx="222675" cy="331100"/>
            </a:xfrm>
            <a:custGeom>
              <a:rect b="b" l="l" r="r" t="t"/>
              <a:pathLst>
                <a:path extrusionOk="0" h="13244" w="8907">
                  <a:moveTo>
                    <a:pt x="5402" y="0"/>
                  </a:moveTo>
                  <a:cubicBezTo>
                    <a:pt x="4428" y="0"/>
                    <a:pt x="3454" y="534"/>
                    <a:pt x="3036" y="1669"/>
                  </a:cubicBezTo>
                  <a:lnTo>
                    <a:pt x="601" y="7973"/>
                  </a:lnTo>
                  <a:cubicBezTo>
                    <a:pt x="0" y="9441"/>
                    <a:pt x="434" y="11142"/>
                    <a:pt x="1602" y="12243"/>
                  </a:cubicBezTo>
                  <a:lnTo>
                    <a:pt x="2202" y="12744"/>
                  </a:lnTo>
                  <a:cubicBezTo>
                    <a:pt x="2219" y="12777"/>
                    <a:pt x="2260" y="12794"/>
                    <a:pt x="2306" y="12794"/>
                  </a:cubicBezTo>
                  <a:cubicBezTo>
                    <a:pt x="2352" y="12794"/>
                    <a:pt x="2402" y="12777"/>
                    <a:pt x="2435" y="12744"/>
                  </a:cubicBezTo>
                  <a:cubicBezTo>
                    <a:pt x="2469" y="12677"/>
                    <a:pt x="2469" y="12577"/>
                    <a:pt x="2435" y="12510"/>
                  </a:cubicBezTo>
                  <a:lnTo>
                    <a:pt x="1835" y="12010"/>
                  </a:lnTo>
                  <a:cubicBezTo>
                    <a:pt x="734" y="11009"/>
                    <a:pt x="367" y="9441"/>
                    <a:pt x="901" y="8074"/>
                  </a:cubicBezTo>
                  <a:lnTo>
                    <a:pt x="3303" y="1769"/>
                  </a:lnTo>
                  <a:cubicBezTo>
                    <a:pt x="3677" y="781"/>
                    <a:pt x="4535" y="317"/>
                    <a:pt x="5392" y="317"/>
                  </a:cubicBezTo>
                  <a:cubicBezTo>
                    <a:pt x="6443" y="317"/>
                    <a:pt x="7492" y="1016"/>
                    <a:pt x="7639" y="2303"/>
                  </a:cubicBezTo>
                  <a:lnTo>
                    <a:pt x="8373" y="9041"/>
                  </a:lnTo>
                  <a:cubicBezTo>
                    <a:pt x="8540" y="10509"/>
                    <a:pt x="7806" y="11910"/>
                    <a:pt x="6472" y="12577"/>
                  </a:cubicBezTo>
                  <a:lnTo>
                    <a:pt x="5805" y="12944"/>
                  </a:lnTo>
                  <a:cubicBezTo>
                    <a:pt x="5638" y="13010"/>
                    <a:pt x="5704" y="13244"/>
                    <a:pt x="5871" y="13244"/>
                  </a:cubicBezTo>
                  <a:lnTo>
                    <a:pt x="5971" y="13244"/>
                  </a:lnTo>
                  <a:lnTo>
                    <a:pt x="6638" y="12877"/>
                  </a:lnTo>
                  <a:cubicBezTo>
                    <a:pt x="8073" y="12143"/>
                    <a:pt x="8907" y="10609"/>
                    <a:pt x="8740" y="9008"/>
                  </a:cubicBezTo>
                  <a:lnTo>
                    <a:pt x="7973" y="2303"/>
                  </a:lnTo>
                  <a:cubicBezTo>
                    <a:pt x="7807" y="811"/>
                    <a:pt x="6604" y="0"/>
                    <a:pt x="5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2"/>
            <p:cNvSpPr/>
            <p:nvPr/>
          </p:nvSpPr>
          <p:spPr>
            <a:xfrm>
              <a:off x="3751275" y="1623875"/>
              <a:ext cx="140875" cy="63625"/>
            </a:xfrm>
            <a:custGeom>
              <a:rect b="b" l="l" r="r" t="t"/>
              <a:pathLst>
                <a:path extrusionOk="0" h="2545" w="5635">
                  <a:moveTo>
                    <a:pt x="2688" y="1"/>
                  </a:moveTo>
                  <a:cubicBezTo>
                    <a:pt x="1657" y="1"/>
                    <a:pt x="625" y="518"/>
                    <a:pt x="64" y="1611"/>
                  </a:cubicBezTo>
                  <a:cubicBezTo>
                    <a:pt x="0" y="1759"/>
                    <a:pt x="111" y="1866"/>
                    <a:pt x="217" y="1866"/>
                  </a:cubicBezTo>
                  <a:cubicBezTo>
                    <a:pt x="279" y="1866"/>
                    <a:pt x="339" y="1830"/>
                    <a:pt x="364" y="1744"/>
                  </a:cubicBezTo>
                  <a:cubicBezTo>
                    <a:pt x="806" y="683"/>
                    <a:pt x="1847" y="325"/>
                    <a:pt x="2727" y="325"/>
                  </a:cubicBezTo>
                  <a:cubicBezTo>
                    <a:pt x="2844" y="325"/>
                    <a:pt x="2957" y="332"/>
                    <a:pt x="3066" y="343"/>
                  </a:cubicBezTo>
                  <a:cubicBezTo>
                    <a:pt x="4166" y="443"/>
                    <a:pt x="5100" y="1277"/>
                    <a:pt x="5301" y="2378"/>
                  </a:cubicBezTo>
                  <a:cubicBezTo>
                    <a:pt x="5334" y="2478"/>
                    <a:pt x="5401" y="2545"/>
                    <a:pt x="5467" y="2545"/>
                  </a:cubicBezTo>
                  <a:lnTo>
                    <a:pt x="5501" y="2511"/>
                  </a:lnTo>
                  <a:cubicBezTo>
                    <a:pt x="5601" y="2511"/>
                    <a:pt x="5634" y="2445"/>
                    <a:pt x="5634" y="2345"/>
                  </a:cubicBezTo>
                  <a:cubicBezTo>
                    <a:pt x="5281" y="820"/>
                    <a:pt x="3985" y="1"/>
                    <a:pt x="26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2"/>
            <p:cNvSpPr/>
            <p:nvPr/>
          </p:nvSpPr>
          <p:spPr>
            <a:xfrm>
              <a:off x="3802750" y="1521850"/>
              <a:ext cx="36025" cy="78925"/>
            </a:xfrm>
            <a:custGeom>
              <a:rect b="b" l="l" r="r" t="t"/>
              <a:pathLst>
                <a:path extrusionOk="0" h="3157" w="1441">
                  <a:moveTo>
                    <a:pt x="259" y="1"/>
                  </a:moveTo>
                  <a:cubicBezTo>
                    <a:pt x="100" y="1"/>
                    <a:pt x="1" y="235"/>
                    <a:pt x="173" y="321"/>
                  </a:cubicBezTo>
                  <a:cubicBezTo>
                    <a:pt x="940" y="688"/>
                    <a:pt x="1073" y="2189"/>
                    <a:pt x="1007" y="2990"/>
                  </a:cubicBezTo>
                  <a:cubicBezTo>
                    <a:pt x="1007" y="3090"/>
                    <a:pt x="1073" y="3157"/>
                    <a:pt x="1173" y="3157"/>
                  </a:cubicBezTo>
                  <a:cubicBezTo>
                    <a:pt x="1240" y="3157"/>
                    <a:pt x="1307" y="3090"/>
                    <a:pt x="1340" y="3023"/>
                  </a:cubicBezTo>
                  <a:cubicBezTo>
                    <a:pt x="1340" y="2756"/>
                    <a:pt x="1440" y="588"/>
                    <a:pt x="340" y="21"/>
                  </a:cubicBezTo>
                  <a:cubicBezTo>
                    <a:pt x="312" y="7"/>
                    <a:pt x="284" y="1"/>
                    <a:pt x="2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3737000" y="1894225"/>
              <a:ext cx="20050" cy="28450"/>
            </a:xfrm>
            <a:custGeom>
              <a:rect b="b" l="l" r="r" t="t"/>
              <a:pathLst>
                <a:path extrusionOk="0" h="1138" w="802">
                  <a:moveTo>
                    <a:pt x="429" y="0"/>
                  </a:moveTo>
                  <a:cubicBezTo>
                    <a:pt x="243" y="0"/>
                    <a:pt x="65" y="223"/>
                    <a:pt x="34" y="504"/>
                  </a:cubicBezTo>
                  <a:cubicBezTo>
                    <a:pt x="1" y="837"/>
                    <a:pt x="134" y="1104"/>
                    <a:pt x="334" y="1138"/>
                  </a:cubicBezTo>
                  <a:cubicBezTo>
                    <a:pt x="534" y="1138"/>
                    <a:pt x="735" y="937"/>
                    <a:pt x="768" y="604"/>
                  </a:cubicBezTo>
                  <a:cubicBezTo>
                    <a:pt x="801" y="304"/>
                    <a:pt x="668" y="37"/>
                    <a:pt x="468" y="3"/>
                  </a:cubicBezTo>
                  <a:cubicBezTo>
                    <a:pt x="455" y="1"/>
                    <a:pt x="442" y="0"/>
                    <a:pt x="4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2"/>
            <p:cNvSpPr/>
            <p:nvPr/>
          </p:nvSpPr>
          <p:spPr>
            <a:xfrm>
              <a:off x="3468475" y="1701550"/>
              <a:ext cx="51725" cy="61950"/>
            </a:xfrm>
            <a:custGeom>
              <a:rect b="b" l="l" r="r" t="t"/>
              <a:pathLst>
                <a:path extrusionOk="0" h="2478" w="2069">
                  <a:moveTo>
                    <a:pt x="1308" y="0"/>
                  </a:moveTo>
                  <a:cubicBezTo>
                    <a:pt x="935" y="0"/>
                    <a:pt x="494" y="374"/>
                    <a:pt x="268" y="939"/>
                  </a:cubicBezTo>
                  <a:cubicBezTo>
                    <a:pt x="1" y="1606"/>
                    <a:pt x="168" y="2273"/>
                    <a:pt x="568" y="2440"/>
                  </a:cubicBezTo>
                  <a:cubicBezTo>
                    <a:pt x="635" y="2466"/>
                    <a:pt x="705" y="2478"/>
                    <a:pt x="776" y="2478"/>
                  </a:cubicBezTo>
                  <a:cubicBezTo>
                    <a:pt x="1169" y="2478"/>
                    <a:pt x="1610" y="2109"/>
                    <a:pt x="1835" y="1573"/>
                  </a:cubicBezTo>
                  <a:cubicBezTo>
                    <a:pt x="2069" y="906"/>
                    <a:pt x="1935" y="205"/>
                    <a:pt x="1502" y="38"/>
                  </a:cubicBezTo>
                  <a:cubicBezTo>
                    <a:pt x="1440" y="13"/>
                    <a:pt x="1375" y="0"/>
                    <a:pt x="1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2"/>
            <p:cNvSpPr/>
            <p:nvPr/>
          </p:nvSpPr>
          <p:spPr>
            <a:xfrm>
              <a:off x="3475150" y="1515750"/>
              <a:ext cx="129425" cy="214300"/>
            </a:xfrm>
            <a:custGeom>
              <a:rect b="b" l="l" r="r" t="t"/>
              <a:pathLst>
                <a:path extrusionOk="0" h="8572" w="5177">
                  <a:moveTo>
                    <a:pt x="4920" y="0"/>
                  </a:moveTo>
                  <a:cubicBezTo>
                    <a:pt x="4893" y="0"/>
                    <a:pt x="4865" y="10"/>
                    <a:pt x="4837" y="32"/>
                  </a:cubicBezTo>
                  <a:cubicBezTo>
                    <a:pt x="2836" y="1266"/>
                    <a:pt x="568" y="5636"/>
                    <a:pt x="34" y="8371"/>
                  </a:cubicBezTo>
                  <a:cubicBezTo>
                    <a:pt x="1" y="8438"/>
                    <a:pt x="67" y="8538"/>
                    <a:pt x="134" y="8571"/>
                  </a:cubicBezTo>
                  <a:lnTo>
                    <a:pt x="201" y="8571"/>
                  </a:lnTo>
                  <a:cubicBezTo>
                    <a:pt x="267" y="8571"/>
                    <a:pt x="334" y="8504"/>
                    <a:pt x="334" y="8438"/>
                  </a:cubicBezTo>
                  <a:cubicBezTo>
                    <a:pt x="868" y="5736"/>
                    <a:pt x="3103" y="1533"/>
                    <a:pt x="5038" y="298"/>
                  </a:cubicBezTo>
                  <a:cubicBezTo>
                    <a:pt x="5177" y="243"/>
                    <a:pt x="5060" y="0"/>
                    <a:pt x="49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2"/>
            <p:cNvSpPr/>
            <p:nvPr/>
          </p:nvSpPr>
          <p:spPr>
            <a:xfrm>
              <a:off x="3483500" y="1710925"/>
              <a:ext cx="47550" cy="53200"/>
            </a:xfrm>
            <a:custGeom>
              <a:rect b="b" l="l" r="r" t="t"/>
              <a:pathLst>
                <a:path extrusionOk="0" h="2128" w="1902">
                  <a:moveTo>
                    <a:pt x="1084" y="1"/>
                  </a:moveTo>
                  <a:cubicBezTo>
                    <a:pt x="726" y="1"/>
                    <a:pt x="337" y="314"/>
                    <a:pt x="167" y="797"/>
                  </a:cubicBezTo>
                  <a:cubicBezTo>
                    <a:pt x="0" y="1398"/>
                    <a:pt x="167" y="1965"/>
                    <a:pt x="601" y="2098"/>
                  </a:cubicBezTo>
                  <a:cubicBezTo>
                    <a:pt x="660" y="2118"/>
                    <a:pt x="722" y="2128"/>
                    <a:pt x="784" y="2128"/>
                  </a:cubicBezTo>
                  <a:cubicBezTo>
                    <a:pt x="1143" y="2128"/>
                    <a:pt x="1531" y="1814"/>
                    <a:pt x="1701" y="1331"/>
                  </a:cubicBezTo>
                  <a:cubicBezTo>
                    <a:pt x="1902" y="731"/>
                    <a:pt x="1701" y="164"/>
                    <a:pt x="1268" y="30"/>
                  </a:cubicBezTo>
                  <a:cubicBezTo>
                    <a:pt x="1208" y="10"/>
                    <a:pt x="1147" y="1"/>
                    <a:pt x="10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2"/>
            <p:cNvSpPr/>
            <p:nvPr/>
          </p:nvSpPr>
          <p:spPr>
            <a:xfrm>
              <a:off x="3491000" y="1707775"/>
              <a:ext cx="42550" cy="64525"/>
            </a:xfrm>
            <a:custGeom>
              <a:rect b="b" l="l" r="r" t="t"/>
              <a:pathLst>
                <a:path extrusionOk="0" h="2581" w="1702">
                  <a:moveTo>
                    <a:pt x="1192" y="0"/>
                  </a:moveTo>
                  <a:cubicBezTo>
                    <a:pt x="897" y="0"/>
                    <a:pt x="503" y="441"/>
                    <a:pt x="267" y="1090"/>
                  </a:cubicBezTo>
                  <a:cubicBezTo>
                    <a:pt x="0" y="1791"/>
                    <a:pt x="67" y="2458"/>
                    <a:pt x="367" y="2558"/>
                  </a:cubicBezTo>
                  <a:cubicBezTo>
                    <a:pt x="406" y="2573"/>
                    <a:pt x="446" y="2581"/>
                    <a:pt x="487" y="2581"/>
                  </a:cubicBezTo>
                  <a:cubicBezTo>
                    <a:pt x="805" y="2581"/>
                    <a:pt x="1199" y="2140"/>
                    <a:pt x="1435" y="1490"/>
                  </a:cubicBezTo>
                  <a:cubicBezTo>
                    <a:pt x="1702" y="790"/>
                    <a:pt x="1635" y="123"/>
                    <a:pt x="1301" y="23"/>
                  </a:cubicBezTo>
                  <a:cubicBezTo>
                    <a:pt x="1267" y="7"/>
                    <a:pt x="1230" y="0"/>
                    <a:pt x="11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2"/>
            <p:cNvSpPr/>
            <p:nvPr/>
          </p:nvSpPr>
          <p:spPr>
            <a:xfrm>
              <a:off x="3826225" y="1905900"/>
              <a:ext cx="20875" cy="27700"/>
            </a:xfrm>
            <a:custGeom>
              <a:rect b="b" l="l" r="r" t="t"/>
              <a:pathLst>
                <a:path extrusionOk="0" h="1108" w="835">
                  <a:moveTo>
                    <a:pt x="430" y="0"/>
                  </a:moveTo>
                  <a:cubicBezTo>
                    <a:pt x="243" y="0"/>
                    <a:pt x="66" y="223"/>
                    <a:pt x="34" y="504"/>
                  </a:cubicBezTo>
                  <a:cubicBezTo>
                    <a:pt x="1" y="804"/>
                    <a:pt x="134" y="1104"/>
                    <a:pt x="335" y="1104"/>
                  </a:cubicBezTo>
                  <a:cubicBezTo>
                    <a:pt x="347" y="1106"/>
                    <a:pt x="360" y="1107"/>
                    <a:pt x="373" y="1107"/>
                  </a:cubicBezTo>
                  <a:cubicBezTo>
                    <a:pt x="560" y="1107"/>
                    <a:pt x="737" y="885"/>
                    <a:pt x="768" y="604"/>
                  </a:cubicBezTo>
                  <a:cubicBezTo>
                    <a:pt x="835" y="304"/>
                    <a:pt x="701" y="3"/>
                    <a:pt x="468" y="3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2"/>
            <p:cNvSpPr/>
            <p:nvPr/>
          </p:nvSpPr>
          <p:spPr>
            <a:xfrm>
              <a:off x="4257375" y="1206225"/>
              <a:ext cx="606300" cy="857425"/>
            </a:xfrm>
            <a:custGeom>
              <a:rect b="b" l="l" r="r" t="t"/>
              <a:pathLst>
                <a:path extrusionOk="0" h="34297" w="24252">
                  <a:moveTo>
                    <a:pt x="14938" y="0"/>
                  </a:moveTo>
                  <a:cubicBezTo>
                    <a:pt x="13162" y="0"/>
                    <a:pt x="11497" y="762"/>
                    <a:pt x="10375" y="2572"/>
                  </a:cubicBezTo>
                  <a:cubicBezTo>
                    <a:pt x="10282" y="2563"/>
                    <a:pt x="10191" y="2559"/>
                    <a:pt x="10102" y="2559"/>
                  </a:cubicBezTo>
                  <a:cubicBezTo>
                    <a:pt x="7136" y="2559"/>
                    <a:pt x="6007" y="7305"/>
                    <a:pt x="7172" y="10511"/>
                  </a:cubicBezTo>
                  <a:cubicBezTo>
                    <a:pt x="8573" y="14314"/>
                    <a:pt x="4871" y="16249"/>
                    <a:pt x="2436" y="21853"/>
                  </a:cubicBezTo>
                  <a:cubicBezTo>
                    <a:pt x="1" y="27457"/>
                    <a:pt x="5871" y="34162"/>
                    <a:pt x="14845" y="34295"/>
                  </a:cubicBezTo>
                  <a:cubicBezTo>
                    <a:pt x="14913" y="34296"/>
                    <a:pt x="14982" y="34296"/>
                    <a:pt x="15050" y="34296"/>
                  </a:cubicBezTo>
                  <a:cubicBezTo>
                    <a:pt x="23822" y="34296"/>
                    <a:pt x="24107" y="25775"/>
                    <a:pt x="22717" y="19651"/>
                  </a:cubicBezTo>
                  <a:cubicBezTo>
                    <a:pt x="21316" y="13480"/>
                    <a:pt x="24251" y="12479"/>
                    <a:pt x="23617" y="7743"/>
                  </a:cubicBezTo>
                  <a:cubicBezTo>
                    <a:pt x="23094" y="3529"/>
                    <a:pt x="18761" y="0"/>
                    <a:pt x="149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2"/>
            <p:cNvSpPr/>
            <p:nvPr/>
          </p:nvSpPr>
          <p:spPr>
            <a:xfrm>
              <a:off x="4984575" y="2639000"/>
              <a:ext cx="118325" cy="153350"/>
            </a:xfrm>
            <a:custGeom>
              <a:rect b="b" l="l" r="r" t="t"/>
              <a:pathLst>
                <a:path extrusionOk="0" h="6134" w="4733">
                  <a:moveTo>
                    <a:pt x="1268" y="0"/>
                  </a:moveTo>
                  <a:cubicBezTo>
                    <a:pt x="0" y="1335"/>
                    <a:pt x="1268" y="4037"/>
                    <a:pt x="1268" y="4037"/>
                  </a:cubicBezTo>
                  <a:lnTo>
                    <a:pt x="1268" y="4470"/>
                  </a:lnTo>
                  <a:cubicBezTo>
                    <a:pt x="1268" y="5171"/>
                    <a:pt x="1735" y="5805"/>
                    <a:pt x="2435" y="6005"/>
                  </a:cubicBezTo>
                  <a:lnTo>
                    <a:pt x="2669" y="6071"/>
                  </a:lnTo>
                  <a:cubicBezTo>
                    <a:pt x="2814" y="6114"/>
                    <a:pt x="2958" y="6133"/>
                    <a:pt x="3100" y="6133"/>
                  </a:cubicBezTo>
                  <a:cubicBezTo>
                    <a:pt x="3972" y="6133"/>
                    <a:pt x="4732" y="5388"/>
                    <a:pt x="4703" y="4470"/>
                  </a:cubicBezTo>
                  <a:lnTo>
                    <a:pt x="4703" y="3970"/>
                  </a:lnTo>
                  <a:cubicBezTo>
                    <a:pt x="4703" y="3736"/>
                    <a:pt x="4637" y="3503"/>
                    <a:pt x="4537" y="3303"/>
                  </a:cubicBezTo>
                  <a:lnTo>
                    <a:pt x="3002" y="334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2"/>
            <p:cNvSpPr/>
            <p:nvPr/>
          </p:nvSpPr>
          <p:spPr>
            <a:xfrm>
              <a:off x="4741050" y="1792550"/>
              <a:ext cx="380300" cy="934875"/>
            </a:xfrm>
            <a:custGeom>
              <a:rect b="b" l="l" r="r" t="t"/>
              <a:pathLst>
                <a:path extrusionOk="0" h="37395" w="15212">
                  <a:moveTo>
                    <a:pt x="6939" y="1"/>
                  </a:moveTo>
                  <a:lnTo>
                    <a:pt x="1" y="1202"/>
                  </a:lnTo>
                  <a:lnTo>
                    <a:pt x="935" y="5705"/>
                  </a:lnTo>
                  <a:lnTo>
                    <a:pt x="1802" y="10242"/>
                  </a:lnTo>
                  <a:cubicBezTo>
                    <a:pt x="2102" y="11743"/>
                    <a:pt x="2402" y="13277"/>
                    <a:pt x="2669" y="14778"/>
                  </a:cubicBezTo>
                  <a:lnTo>
                    <a:pt x="3570" y="19381"/>
                  </a:lnTo>
                  <a:lnTo>
                    <a:pt x="3703" y="20049"/>
                  </a:lnTo>
                  <a:cubicBezTo>
                    <a:pt x="3770" y="20282"/>
                    <a:pt x="3803" y="20449"/>
                    <a:pt x="3870" y="20682"/>
                  </a:cubicBezTo>
                  <a:lnTo>
                    <a:pt x="4037" y="21283"/>
                  </a:lnTo>
                  <a:lnTo>
                    <a:pt x="4204" y="21850"/>
                  </a:lnTo>
                  <a:cubicBezTo>
                    <a:pt x="4437" y="22617"/>
                    <a:pt x="4671" y="23384"/>
                    <a:pt x="4904" y="24118"/>
                  </a:cubicBezTo>
                  <a:cubicBezTo>
                    <a:pt x="5371" y="25619"/>
                    <a:pt x="5872" y="27120"/>
                    <a:pt x="6339" y="28588"/>
                  </a:cubicBezTo>
                  <a:lnTo>
                    <a:pt x="9307" y="37394"/>
                  </a:lnTo>
                  <a:lnTo>
                    <a:pt x="15212" y="35293"/>
                  </a:lnTo>
                  <a:cubicBezTo>
                    <a:pt x="14144" y="32457"/>
                    <a:pt x="13143" y="29555"/>
                    <a:pt x="12176" y="26653"/>
                  </a:cubicBezTo>
                  <a:cubicBezTo>
                    <a:pt x="11709" y="25219"/>
                    <a:pt x="11209" y="23751"/>
                    <a:pt x="10808" y="22317"/>
                  </a:cubicBezTo>
                  <a:cubicBezTo>
                    <a:pt x="10608" y="21616"/>
                    <a:pt x="10375" y="20882"/>
                    <a:pt x="10175" y="20182"/>
                  </a:cubicBezTo>
                  <a:lnTo>
                    <a:pt x="10041" y="19648"/>
                  </a:lnTo>
                  <a:lnTo>
                    <a:pt x="9908" y="19148"/>
                  </a:lnTo>
                  <a:cubicBezTo>
                    <a:pt x="9874" y="18981"/>
                    <a:pt x="9841" y="18781"/>
                    <a:pt x="9808" y="18648"/>
                  </a:cubicBezTo>
                  <a:lnTo>
                    <a:pt x="9708" y="18214"/>
                  </a:lnTo>
                  <a:lnTo>
                    <a:pt x="8974" y="13677"/>
                  </a:lnTo>
                  <a:cubicBezTo>
                    <a:pt x="8740" y="12176"/>
                    <a:pt x="8507" y="10642"/>
                    <a:pt x="8273" y="9141"/>
                  </a:cubicBezTo>
                  <a:lnTo>
                    <a:pt x="7606" y="4571"/>
                  </a:lnTo>
                  <a:lnTo>
                    <a:pt x="69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2"/>
            <p:cNvSpPr/>
            <p:nvPr/>
          </p:nvSpPr>
          <p:spPr>
            <a:xfrm>
              <a:off x="4740013" y="1795113"/>
              <a:ext cx="380300" cy="934875"/>
            </a:xfrm>
            <a:custGeom>
              <a:rect b="b" l="l" r="r" t="t"/>
              <a:pathLst>
                <a:path extrusionOk="0" h="37395" w="15212">
                  <a:moveTo>
                    <a:pt x="6939" y="1"/>
                  </a:moveTo>
                  <a:lnTo>
                    <a:pt x="1" y="1202"/>
                  </a:lnTo>
                  <a:lnTo>
                    <a:pt x="935" y="5705"/>
                  </a:lnTo>
                  <a:lnTo>
                    <a:pt x="1802" y="10242"/>
                  </a:lnTo>
                  <a:cubicBezTo>
                    <a:pt x="2102" y="11743"/>
                    <a:pt x="2402" y="13277"/>
                    <a:pt x="2669" y="14778"/>
                  </a:cubicBezTo>
                  <a:lnTo>
                    <a:pt x="3570" y="19381"/>
                  </a:lnTo>
                  <a:lnTo>
                    <a:pt x="3703" y="20049"/>
                  </a:lnTo>
                  <a:cubicBezTo>
                    <a:pt x="3770" y="20282"/>
                    <a:pt x="3803" y="20449"/>
                    <a:pt x="3870" y="20682"/>
                  </a:cubicBezTo>
                  <a:lnTo>
                    <a:pt x="4037" y="21283"/>
                  </a:lnTo>
                  <a:lnTo>
                    <a:pt x="4204" y="21850"/>
                  </a:lnTo>
                  <a:cubicBezTo>
                    <a:pt x="4437" y="22617"/>
                    <a:pt x="4671" y="23384"/>
                    <a:pt x="4904" y="24118"/>
                  </a:cubicBezTo>
                  <a:cubicBezTo>
                    <a:pt x="5371" y="25619"/>
                    <a:pt x="5872" y="27120"/>
                    <a:pt x="6339" y="28588"/>
                  </a:cubicBezTo>
                  <a:lnTo>
                    <a:pt x="9307" y="37394"/>
                  </a:lnTo>
                  <a:lnTo>
                    <a:pt x="15212" y="35293"/>
                  </a:lnTo>
                  <a:cubicBezTo>
                    <a:pt x="14144" y="32457"/>
                    <a:pt x="13143" y="29555"/>
                    <a:pt x="12176" y="26653"/>
                  </a:cubicBezTo>
                  <a:cubicBezTo>
                    <a:pt x="11709" y="25219"/>
                    <a:pt x="11209" y="23751"/>
                    <a:pt x="10808" y="22317"/>
                  </a:cubicBezTo>
                  <a:cubicBezTo>
                    <a:pt x="10608" y="21616"/>
                    <a:pt x="10375" y="20882"/>
                    <a:pt x="10175" y="20182"/>
                  </a:cubicBezTo>
                  <a:lnTo>
                    <a:pt x="10041" y="19648"/>
                  </a:lnTo>
                  <a:lnTo>
                    <a:pt x="9908" y="19148"/>
                  </a:lnTo>
                  <a:cubicBezTo>
                    <a:pt x="9874" y="18981"/>
                    <a:pt x="9841" y="18781"/>
                    <a:pt x="9808" y="18648"/>
                  </a:cubicBezTo>
                  <a:lnTo>
                    <a:pt x="9708" y="18214"/>
                  </a:lnTo>
                  <a:lnTo>
                    <a:pt x="8974" y="13677"/>
                  </a:lnTo>
                  <a:cubicBezTo>
                    <a:pt x="8740" y="12176"/>
                    <a:pt x="8507" y="10642"/>
                    <a:pt x="8273" y="9141"/>
                  </a:cubicBezTo>
                  <a:lnTo>
                    <a:pt x="7606" y="4571"/>
                  </a:lnTo>
                  <a:lnTo>
                    <a:pt x="6939" y="1"/>
                  </a:ln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2"/>
            <p:cNvSpPr/>
            <p:nvPr/>
          </p:nvSpPr>
          <p:spPr>
            <a:xfrm>
              <a:off x="4386625" y="1719375"/>
              <a:ext cx="509575" cy="601075"/>
            </a:xfrm>
            <a:custGeom>
              <a:rect b="b" l="l" r="r" t="t"/>
              <a:pathLst>
                <a:path extrusionOk="0" h="24043" w="20383">
                  <a:moveTo>
                    <a:pt x="9875" y="1"/>
                  </a:moveTo>
                  <a:cubicBezTo>
                    <a:pt x="8707" y="1"/>
                    <a:pt x="7540" y="42"/>
                    <a:pt x="6372" y="126"/>
                  </a:cubicBezTo>
                  <a:cubicBezTo>
                    <a:pt x="4838" y="193"/>
                    <a:pt x="3337" y="359"/>
                    <a:pt x="1836" y="626"/>
                  </a:cubicBezTo>
                  <a:cubicBezTo>
                    <a:pt x="735" y="793"/>
                    <a:pt x="1" y="1860"/>
                    <a:pt x="268" y="2928"/>
                  </a:cubicBezTo>
                  <a:cubicBezTo>
                    <a:pt x="2803" y="14303"/>
                    <a:pt x="2803" y="18105"/>
                    <a:pt x="2536" y="24043"/>
                  </a:cubicBezTo>
                  <a:lnTo>
                    <a:pt x="17980" y="24043"/>
                  </a:lnTo>
                  <a:cubicBezTo>
                    <a:pt x="20215" y="10333"/>
                    <a:pt x="20382" y="4829"/>
                    <a:pt x="20182" y="2594"/>
                  </a:cubicBezTo>
                  <a:cubicBezTo>
                    <a:pt x="20115" y="1727"/>
                    <a:pt x="19482" y="1026"/>
                    <a:pt x="18648" y="860"/>
                  </a:cubicBezTo>
                  <a:cubicBezTo>
                    <a:pt x="17380" y="660"/>
                    <a:pt x="15312" y="293"/>
                    <a:pt x="13377" y="126"/>
                  </a:cubicBezTo>
                  <a:cubicBezTo>
                    <a:pt x="12210" y="42"/>
                    <a:pt x="11042" y="1"/>
                    <a:pt x="98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2"/>
            <p:cNvSpPr/>
            <p:nvPr/>
          </p:nvSpPr>
          <p:spPr>
            <a:xfrm>
              <a:off x="4545075" y="1524875"/>
              <a:ext cx="201000" cy="257700"/>
            </a:xfrm>
            <a:custGeom>
              <a:rect b="b" l="l" r="r" t="t"/>
              <a:pathLst>
                <a:path extrusionOk="0" h="10308" w="8040">
                  <a:moveTo>
                    <a:pt x="701" y="0"/>
                  </a:moveTo>
                  <a:lnTo>
                    <a:pt x="701" y="0"/>
                  </a:lnTo>
                  <a:cubicBezTo>
                    <a:pt x="1168" y="2268"/>
                    <a:pt x="1602" y="6405"/>
                    <a:pt x="1" y="7906"/>
                  </a:cubicBezTo>
                  <a:cubicBezTo>
                    <a:pt x="1" y="7906"/>
                    <a:pt x="2002" y="10308"/>
                    <a:pt x="5004" y="10308"/>
                  </a:cubicBezTo>
                  <a:cubicBezTo>
                    <a:pt x="8040" y="10308"/>
                    <a:pt x="7039" y="7906"/>
                    <a:pt x="7039" y="7906"/>
                  </a:cubicBezTo>
                  <a:cubicBezTo>
                    <a:pt x="4537" y="7305"/>
                    <a:pt x="4571" y="5437"/>
                    <a:pt x="5004" y="366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2"/>
            <p:cNvSpPr/>
            <p:nvPr/>
          </p:nvSpPr>
          <p:spPr>
            <a:xfrm>
              <a:off x="4595950" y="1562400"/>
              <a:ext cx="74250" cy="85925"/>
            </a:xfrm>
            <a:custGeom>
              <a:rect b="b" l="l" r="r" t="t"/>
              <a:pathLst>
                <a:path extrusionOk="0" h="3437" w="2970">
                  <a:moveTo>
                    <a:pt x="434" y="0"/>
                  </a:moveTo>
                  <a:cubicBezTo>
                    <a:pt x="334" y="234"/>
                    <a:pt x="1" y="934"/>
                    <a:pt x="67" y="1435"/>
                  </a:cubicBezTo>
                  <a:cubicBezTo>
                    <a:pt x="301" y="2469"/>
                    <a:pt x="1802" y="3303"/>
                    <a:pt x="2769" y="3436"/>
                  </a:cubicBezTo>
                  <a:cubicBezTo>
                    <a:pt x="2803" y="3002"/>
                    <a:pt x="2869" y="2602"/>
                    <a:pt x="2969" y="2168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2"/>
            <p:cNvSpPr/>
            <p:nvPr/>
          </p:nvSpPr>
          <p:spPr>
            <a:xfrm>
              <a:off x="4482400" y="1263800"/>
              <a:ext cx="299550" cy="359675"/>
            </a:xfrm>
            <a:custGeom>
              <a:rect b="b" l="l" r="r" t="t"/>
              <a:pathLst>
                <a:path extrusionOk="0" h="14387" w="11982">
                  <a:moveTo>
                    <a:pt x="5607" y="1"/>
                  </a:moveTo>
                  <a:cubicBezTo>
                    <a:pt x="2551" y="1"/>
                    <a:pt x="0" y="2770"/>
                    <a:pt x="573" y="6007"/>
                  </a:cubicBezTo>
                  <a:cubicBezTo>
                    <a:pt x="1140" y="9743"/>
                    <a:pt x="1307" y="11344"/>
                    <a:pt x="3408" y="13078"/>
                  </a:cubicBezTo>
                  <a:cubicBezTo>
                    <a:pt x="4465" y="13976"/>
                    <a:pt x="5681" y="14386"/>
                    <a:pt x="6845" y="14386"/>
                  </a:cubicBezTo>
                  <a:cubicBezTo>
                    <a:pt x="9099" y="14386"/>
                    <a:pt x="11162" y="12850"/>
                    <a:pt x="11514" y="10343"/>
                  </a:cubicBezTo>
                  <a:cubicBezTo>
                    <a:pt x="11981" y="6874"/>
                    <a:pt x="10947" y="1370"/>
                    <a:pt x="7144" y="236"/>
                  </a:cubicBezTo>
                  <a:cubicBezTo>
                    <a:pt x="6626" y="76"/>
                    <a:pt x="6109" y="1"/>
                    <a:pt x="5607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2"/>
            <p:cNvSpPr/>
            <p:nvPr/>
          </p:nvSpPr>
          <p:spPr>
            <a:xfrm>
              <a:off x="4461700" y="1246900"/>
              <a:ext cx="301100" cy="234625"/>
            </a:xfrm>
            <a:custGeom>
              <a:rect b="b" l="l" r="r" t="t"/>
              <a:pathLst>
                <a:path extrusionOk="0" h="9385" w="12044">
                  <a:moveTo>
                    <a:pt x="7282" y="0"/>
                  </a:moveTo>
                  <a:cubicBezTo>
                    <a:pt x="6778" y="0"/>
                    <a:pt x="6231" y="66"/>
                    <a:pt x="5637" y="211"/>
                  </a:cubicBezTo>
                  <a:cubicBezTo>
                    <a:pt x="1568" y="1212"/>
                    <a:pt x="0" y="5382"/>
                    <a:pt x="67" y="7083"/>
                  </a:cubicBezTo>
                  <a:cubicBezTo>
                    <a:pt x="134" y="8784"/>
                    <a:pt x="2002" y="9385"/>
                    <a:pt x="2002" y="9385"/>
                  </a:cubicBezTo>
                  <a:cubicBezTo>
                    <a:pt x="4136" y="7250"/>
                    <a:pt x="4870" y="4314"/>
                    <a:pt x="4670" y="3113"/>
                  </a:cubicBezTo>
                  <a:lnTo>
                    <a:pt x="4670" y="3113"/>
                  </a:lnTo>
                  <a:cubicBezTo>
                    <a:pt x="5192" y="3265"/>
                    <a:pt x="5677" y="3325"/>
                    <a:pt x="6110" y="3325"/>
                  </a:cubicBezTo>
                  <a:cubicBezTo>
                    <a:pt x="7394" y="3325"/>
                    <a:pt x="8214" y="2796"/>
                    <a:pt x="8139" y="2546"/>
                  </a:cubicBezTo>
                  <a:lnTo>
                    <a:pt x="8139" y="2546"/>
                  </a:lnTo>
                  <a:cubicBezTo>
                    <a:pt x="9109" y="3472"/>
                    <a:pt x="10588" y="4281"/>
                    <a:pt x="11394" y="4281"/>
                  </a:cubicBezTo>
                  <a:cubicBezTo>
                    <a:pt x="11808" y="4281"/>
                    <a:pt x="12044" y="4068"/>
                    <a:pt x="11942" y="3547"/>
                  </a:cubicBezTo>
                  <a:cubicBezTo>
                    <a:pt x="11686" y="2236"/>
                    <a:pt x="10236" y="0"/>
                    <a:pt x="72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2"/>
            <p:cNvSpPr/>
            <p:nvPr/>
          </p:nvSpPr>
          <p:spPr>
            <a:xfrm>
              <a:off x="4630150" y="1409775"/>
              <a:ext cx="19200" cy="28400"/>
            </a:xfrm>
            <a:custGeom>
              <a:rect b="b" l="l" r="r" t="t"/>
              <a:pathLst>
                <a:path extrusionOk="0" h="1136" w="768">
                  <a:moveTo>
                    <a:pt x="300" y="1"/>
                  </a:moveTo>
                  <a:cubicBezTo>
                    <a:pt x="100" y="34"/>
                    <a:pt x="0" y="301"/>
                    <a:pt x="0" y="601"/>
                  </a:cubicBezTo>
                  <a:cubicBezTo>
                    <a:pt x="34" y="902"/>
                    <a:pt x="200" y="1135"/>
                    <a:pt x="434" y="1135"/>
                  </a:cubicBezTo>
                  <a:cubicBezTo>
                    <a:pt x="634" y="1102"/>
                    <a:pt x="767" y="835"/>
                    <a:pt x="734" y="535"/>
                  </a:cubicBezTo>
                  <a:cubicBezTo>
                    <a:pt x="701" y="234"/>
                    <a:pt x="501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2"/>
            <p:cNvSpPr/>
            <p:nvPr/>
          </p:nvSpPr>
          <p:spPr>
            <a:xfrm>
              <a:off x="4716050" y="1401450"/>
              <a:ext cx="20025" cy="28375"/>
            </a:xfrm>
            <a:custGeom>
              <a:rect b="b" l="l" r="r" t="t"/>
              <a:pathLst>
                <a:path extrusionOk="0" h="1135" w="801">
                  <a:moveTo>
                    <a:pt x="334" y="0"/>
                  </a:moveTo>
                  <a:cubicBezTo>
                    <a:pt x="133" y="34"/>
                    <a:pt x="0" y="301"/>
                    <a:pt x="33" y="601"/>
                  </a:cubicBezTo>
                  <a:cubicBezTo>
                    <a:pt x="67" y="901"/>
                    <a:pt x="234" y="1134"/>
                    <a:pt x="434" y="1134"/>
                  </a:cubicBezTo>
                  <a:cubicBezTo>
                    <a:pt x="634" y="1101"/>
                    <a:pt x="801" y="834"/>
                    <a:pt x="767" y="534"/>
                  </a:cubicBezTo>
                  <a:cubicBezTo>
                    <a:pt x="734" y="234"/>
                    <a:pt x="534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2"/>
            <p:cNvSpPr/>
            <p:nvPr/>
          </p:nvSpPr>
          <p:spPr>
            <a:xfrm>
              <a:off x="4722700" y="1395600"/>
              <a:ext cx="17550" cy="9225"/>
            </a:xfrm>
            <a:custGeom>
              <a:rect b="b" l="l" r="r" t="t"/>
              <a:pathLst>
                <a:path extrusionOk="0" h="369" w="702">
                  <a:moveTo>
                    <a:pt x="701" y="1"/>
                  </a:moveTo>
                  <a:lnTo>
                    <a:pt x="1" y="268"/>
                  </a:lnTo>
                  <a:cubicBezTo>
                    <a:pt x="81" y="340"/>
                    <a:pt x="159" y="369"/>
                    <a:pt x="232" y="369"/>
                  </a:cubicBezTo>
                  <a:cubicBezTo>
                    <a:pt x="497" y="369"/>
                    <a:pt x="701" y="1"/>
                    <a:pt x="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2"/>
            <p:cNvSpPr/>
            <p:nvPr/>
          </p:nvSpPr>
          <p:spPr>
            <a:xfrm>
              <a:off x="4691850" y="1433125"/>
              <a:ext cx="31725" cy="53900"/>
            </a:xfrm>
            <a:custGeom>
              <a:rect b="b" l="l" r="r" t="t"/>
              <a:pathLst>
                <a:path extrusionOk="0" h="2156" w="1269">
                  <a:moveTo>
                    <a:pt x="1" y="1"/>
                  </a:moveTo>
                  <a:lnTo>
                    <a:pt x="201" y="2136"/>
                  </a:lnTo>
                  <a:cubicBezTo>
                    <a:pt x="274" y="2149"/>
                    <a:pt x="349" y="2156"/>
                    <a:pt x="424" y="2156"/>
                  </a:cubicBezTo>
                  <a:cubicBezTo>
                    <a:pt x="724" y="2156"/>
                    <a:pt x="1028" y="2049"/>
                    <a:pt x="1268" y="1836"/>
                  </a:cubicBezTo>
                  <a:cubicBezTo>
                    <a:pt x="768" y="1268"/>
                    <a:pt x="334" y="668"/>
                    <a:pt x="1" y="1"/>
                  </a:cubicBez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2"/>
            <p:cNvSpPr/>
            <p:nvPr/>
          </p:nvSpPr>
          <p:spPr>
            <a:xfrm>
              <a:off x="4612825" y="1495975"/>
              <a:ext cx="58200" cy="24750"/>
            </a:xfrm>
            <a:custGeom>
              <a:rect b="b" l="l" r="r" t="t"/>
              <a:pathLst>
                <a:path extrusionOk="0" h="990" w="2328">
                  <a:moveTo>
                    <a:pt x="127" y="0"/>
                  </a:moveTo>
                  <a:cubicBezTo>
                    <a:pt x="55" y="0"/>
                    <a:pt x="0" y="78"/>
                    <a:pt x="26" y="155"/>
                  </a:cubicBezTo>
                  <a:cubicBezTo>
                    <a:pt x="493" y="656"/>
                    <a:pt x="1127" y="956"/>
                    <a:pt x="1794" y="989"/>
                  </a:cubicBezTo>
                  <a:lnTo>
                    <a:pt x="2261" y="989"/>
                  </a:lnTo>
                  <a:cubicBezTo>
                    <a:pt x="2294" y="956"/>
                    <a:pt x="2328" y="923"/>
                    <a:pt x="2328" y="889"/>
                  </a:cubicBezTo>
                  <a:cubicBezTo>
                    <a:pt x="2328" y="823"/>
                    <a:pt x="2294" y="789"/>
                    <a:pt x="2228" y="789"/>
                  </a:cubicBezTo>
                  <a:cubicBezTo>
                    <a:pt x="2130" y="802"/>
                    <a:pt x="2032" y="808"/>
                    <a:pt x="1934" y="808"/>
                  </a:cubicBezTo>
                  <a:cubicBezTo>
                    <a:pt x="1269" y="808"/>
                    <a:pt x="629" y="517"/>
                    <a:pt x="193" y="22"/>
                  </a:cubicBezTo>
                  <a:cubicBezTo>
                    <a:pt x="170" y="7"/>
                    <a:pt x="148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2"/>
            <p:cNvSpPr/>
            <p:nvPr/>
          </p:nvSpPr>
          <p:spPr>
            <a:xfrm>
              <a:off x="4466700" y="1445625"/>
              <a:ext cx="81850" cy="84125"/>
            </a:xfrm>
            <a:custGeom>
              <a:rect b="b" l="l" r="r" t="t"/>
              <a:pathLst>
                <a:path extrusionOk="0" h="3365" w="3274">
                  <a:moveTo>
                    <a:pt x="1474" y="1"/>
                  </a:moveTo>
                  <a:cubicBezTo>
                    <a:pt x="1461" y="1"/>
                    <a:pt x="1448" y="1"/>
                    <a:pt x="1435" y="1"/>
                  </a:cubicBezTo>
                  <a:cubicBezTo>
                    <a:pt x="534" y="35"/>
                    <a:pt x="0" y="969"/>
                    <a:pt x="367" y="1769"/>
                  </a:cubicBezTo>
                  <a:cubicBezTo>
                    <a:pt x="634" y="2436"/>
                    <a:pt x="1168" y="3003"/>
                    <a:pt x="1835" y="3270"/>
                  </a:cubicBezTo>
                  <a:cubicBezTo>
                    <a:pt x="1993" y="3335"/>
                    <a:pt x="2140" y="3364"/>
                    <a:pt x="2276" y="3364"/>
                  </a:cubicBezTo>
                  <a:cubicBezTo>
                    <a:pt x="2912" y="3364"/>
                    <a:pt x="3273" y="2712"/>
                    <a:pt x="3136" y="1969"/>
                  </a:cubicBezTo>
                  <a:cubicBezTo>
                    <a:pt x="3004" y="1147"/>
                    <a:pt x="2386" y="1"/>
                    <a:pt x="1474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2"/>
            <p:cNvSpPr/>
            <p:nvPr/>
          </p:nvSpPr>
          <p:spPr>
            <a:xfrm>
              <a:off x="4596775" y="1359725"/>
              <a:ext cx="54250" cy="25400"/>
            </a:xfrm>
            <a:custGeom>
              <a:rect b="b" l="l" r="r" t="t"/>
              <a:pathLst>
                <a:path extrusionOk="0" h="1016" w="2170">
                  <a:moveTo>
                    <a:pt x="1886" y="0"/>
                  </a:moveTo>
                  <a:cubicBezTo>
                    <a:pt x="1595" y="0"/>
                    <a:pt x="611" y="49"/>
                    <a:pt x="68" y="735"/>
                  </a:cubicBezTo>
                  <a:cubicBezTo>
                    <a:pt x="1" y="802"/>
                    <a:pt x="34" y="902"/>
                    <a:pt x="101" y="969"/>
                  </a:cubicBezTo>
                  <a:lnTo>
                    <a:pt x="134" y="1002"/>
                  </a:lnTo>
                  <a:cubicBezTo>
                    <a:pt x="161" y="1011"/>
                    <a:pt x="186" y="1015"/>
                    <a:pt x="208" y="1015"/>
                  </a:cubicBezTo>
                  <a:cubicBezTo>
                    <a:pt x="270" y="1015"/>
                    <a:pt x="319" y="984"/>
                    <a:pt x="368" y="935"/>
                  </a:cubicBezTo>
                  <a:cubicBezTo>
                    <a:pt x="781" y="412"/>
                    <a:pt x="1582" y="366"/>
                    <a:pt x="1866" y="366"/>
                  </a:cubicBezTo>
                  <a:cubicBezTo>
                    <a:pt x="1926" y="366"/>
                    <a:pt x="1963" y="368"/>
                    <a:pt x="1969" y="368"/>
                  </a:cubicBezTo>
                  <a:cubicBezTo>
                    <a:pt x="2069" y="368"/>
                    <a:pt x="2136" y="302"/>
                    <a:pt x="2136" y="202"/>
                  </a:cubicBezTo>
                  <a:cubicBezTo>
                    <a:pt x="2169" y="102"/>
                    <a:pt x="2069" y="1"/>
                    <a:pt x="1969" y="1"/>
                  </a:cubicBezTo>
                  <a:cubicBezTo>
                    <a:pt x="1964" y="1"/>
                    <a:pt x="1935" y="0"/>
                    <a:pt x="18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2"/>
            <p:cNvSpPr/>
            <p:nvPr/>
          </p:nvSpPr>
          <p:spPr>
            <a:xfrm>
              <a:off x="4706875" y="1358850"/>
              <a:ext cx="47550" cy="16775"/>
            </a:xfrm>
            <a:custGeom>
              <a:rect b="b" l="l" r="r" t="t"/>
              <a:pathLst>
                <a:path extrusionOk="0" h="671" w="1902">
                  <a:moveTo>
                    <a:pt x="714" y="0"/>
                  </a:moveTo>
                  <a:cubicBezTo>
                    <a:pt x="516" y="0"/>
                    <a:pt x="319" y="34"/>
                    <a:pt x="134" y="103"/>
                  </a:cubicBezTo>
                  <a:cubicBezTo>
                    <a:pt x="33" y="137"/>
                    <a:pt x="0" y="237"/>
                    <a:pt x="33" y="337"/>
                  </a:cubicBezTo>
                  <a:cubicBezTo>
                    <a:pt x="59" y="412"/>
                    <a:pt x="121" y="449"/>
                    <a:pt x="193" y="449"/>
                  </a:cubicBezTo>
                  <a:cubicBezTo>
                    <a:pt x="217" y="449"/>
                    <a:pt x="242" y="445"/>
                    <a:pt x="267" y="437"/>
                  </a:cubicBezTo>
                  <a:cubicBezTo>
                    <a:pt x="412" y="392"/>
                    <a:pt x="563" y="370"/>
                    <a:pt x="715" y="370"/>
                  </a:cubicBezTo>
                  <a:cubicBezTo>
                    <a:pt x="1019" y="370"/>
                    <a:pt x="1323" y="459"/>
                    <a:pt x="1568" y="637"/>
                  </a:cubicBezTo>
                  <a:cubicBezTo>
                    <a:pt x="1601" y="637"/>
                    <a:pt x="1635" y="670"/>
                    <a:pt x="1668" y="670"/>
                  </a:cubicBezTo>
                  <a:cubicBezTo>
                    <a:pt x="1835" y="670"/>
                    <a:pt x="1901" y="437"/>
                    <a:pt x="1768" y="337"/>
                  </a:cubicBezTo>
                  <a:cubicBezTo>
                    <a:pt x="1463" y="119"/>
                    <a:pt x="1087" y="0"/>
                    <a:pt x="7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2"/>
            <p:cNvSpPr/>
            <p:nvPr/>
          </p:nvSpPr>
          <p:spPr>
            <a:xfrm>
              <a:off x="5047100" y="4256825"/>
              <a:ext cx="124300" cy="221850"/>
            </a:xfrm>
            <a:custGeom>
              <a:rect b="b" l="l" r="r" t="t"/>
              <a:pathLst>
                <a:path extrusionOk="0" h="8874" w="4972">
                  <a:moveTo>
                    <a:pt x="3837" y="0"/>
                  </a:moveTo>
                  <a:lnTo>
                    <a:pt x="1" y="201"/>
                  </a:lnTo>
                  <a:lnTo>
                    <a:pt x="1135" y="8873"/>
                  </a:lnTo>
                  <a:lnTo>
                    <a:pt x="4971" y="8673"/>
                  </a:lnTo>
                  <a:lnTo>
                    <a:pt x="3837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2"/>
            <p:cNvSpPr/>
            <p:nvPr/>
          </p:nvSpPr>
          <p:spPr>
            <a:xfrm>
              <a:off x="5047100" y="4257650"/>
              <a:ext cx="110950" cy="115950"/>
            </a:xfrm>
            <a:custGeom>
              <a:rect b="b" l="l" r="r" t="t"/>
              <a:pathLst>
                <a:path extrusionOk="0" h="4638" w="4438">
                  <a:moveTo>
                    <a:pt x="3837" y="1"/>
                  </a:moveTo>
                  <a:lnTo>
                    <a:pt x="1" y="168"/>
                  </a:lnTo>
                  <a:lnTo>
                    <a:pt x="601" y="4637"/>
                  </a:lnTo>
                  <a:lnTo>
                    <a:pt x="4437" y="4471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2"/>
            <p:cNvSpPr/>
            <p:nvPr/>
          </p:nvSpPr>
          <p:spPr>
            <a:xfrm>
              <a:off x="4551750" y="2320425"/>
              <a:ext cx="621300" cy="2034825"/>
            </a:xfrm>
            <a:custGeom>
              <a:rect b="b" l="l" r="r" t="t"/>
              <a:pathLst>
                <a:path extrusionOk="0" h="81393" w="24852">
                  <a:moveTo>
                    <a:pt x="11375" y="1"/>
                  </a:moveTo>
                  <a:lnTo>
                    <a:pt x="67" y="34"/>
                  </a:lnTo>
                  <a:cubicBezTo>
                    <a:pt x="1" y="12043"/>
                    <a:pt x="7206" y="29055"/>
                    <a:pt x="10175" y="41764"/>
                  </a:cubicBezTo>
                  <a:cubicBezTo>
                    <a:pt x="12910" y="53406"/>
                    <a:pt x="19781" y="81393"/>
                    <a:pt x="19781" y="81393"/>
                  </a:cubicBezTo>
                  <a:lnTo>
                    <a:pt x="24852" y="80559"/>
                  </a:lnTo>
                  <a:cubicBezTo>
                    <a:pt x="24852" y="80559"/>
                    <a:pt x="20215" y="52605"/>
                    <a:pt x="18180" y="40730"/>
                  </a:cubicBezTo>
                  <a:cubicBezTo>
                    <a:pt x="16212" y="29289"/>
                    <a:pt x="11375" y="1"/>
                    <a:pt x="11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>
              <a:off x="4561750" y="2451375"/>
              <a:ext cx="174325" cy="607125"/>
            </a:xfrm>
            <a:custGeom>
              <a:rect b="b" l="l" r="r" t="t"/>
              <a:pathLst>
                <a:path extrusionOk="0" h="24285" w="6973">
                  <a:moveTo>
                    <a:pt x="1" y="0"/>
                  </a:moveTo>
                  <a:lnTo>
                    <a:pt x="1" y="0"/>
                  </a:lnTo>
                  <a:cubicBezTo>
                    <a:pt x="1002" y="7472"/>
                    <a:pt x="3770" y="16145"/>
                    <a:pt x="6305" y="24284"/>
                  </a:cubicBezTo>
                  <a:cubicBezTo>
                    <a:pt x="6973" y="18080"/>
                    <a:pt x="6606" y="8640"/>
                    <a:pt x="3203" y="3769"/>
                  </a:cubicBezTo>
                  <a:cubicBezTo>
                    <a:pt x="2503" y="2702"/>
                    <a:pt x="1102" y="123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2"/>
            <p:cNvSpPr/>
            <p:nvPr/>
          </p:nvSpPr>
          <p:spPr>
            <a:xfrm>
              <a:off x="4483375" y="4243475"/>
              <a:ext cx="101750" cy="220175"/>
            </a:xfrm>
            <a:custGeom>
              <a:rect b="b" l="l" r="r" t="t"/>
              <a:pathLst>
                <a:path extrusionOk="0" h="8807" w="4070">
                  <a:moveTo>
                    <a:pt x="267" y="1"/>
                  </a:moveTo>
                  <a:lnTo>
                    <a:pt x="0" y="8807"/>
                  </a:lnTo>
                  <a:lnTo>
                    <a:pt x="3803" y="8807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2"/>
            <p:cNvSpPr/>
            <p:nvPr/>
          </p:nvSpPr>
          <p:spPr>
            <a:xfrm>
              <a:off x="4455025" y="4449450"/>
              <a:ext cx="289400" cy="108450"/>
            </a:xfrm>
            <a:custGeom>
              <a:rect b="b" l="l" r="r" t="t"/>
              <a:pathLst>
                <a:path extrusionOk="0" h="4338" w="11576">
                  <a:moveTo>
                    <a:pt x="834" y="1"/>
                  </a:moveTo>
                  <a:cubicBezTo>
                    <a:pt x="701" y="1"/>
                    <a:pt x="567" y="101"/>
                    <a:pt x="534" y="268"/>
                  </a:cubicBezTo>
                  <a:lnTo>
                    <a:pt x="67" y="3637"/>
                  </a:lnTo>
                  <a:cubicBezTo>
                    <a:pt x="0" y="4004"/>
                    <a:pt x="300" y="4304"/>
                    <a:pt x="667" y="4337"/>
                  </a:cubicBezTo>
                  <a:cubicBezTo>
                    <a:pt x="2168" y="4304"/>
                    <a:pt x="2869" y="4204"/>
                    <a:pt x="4737" y="4204"/>
                  </a:cubicBezTo>
                  <a:cubicBezTo>
                    <a:pt x="5904" y="4204"/>
                    <a:pt x="8306" y="4337"/>
                    <a:pt x="9907" y="4337"/>
                  </a:cubicBezTo>
                  <a:cubicBezTo>
                    <a:pt x="11475" y="4337"/>
                    <a:pt x="11575" y="2736"/>
                    <a:pt x="10908" y="2603"/>
                  </a:cubicBezTo>
                  <a:cubicBezTo>
                    <a:pt x="7939" y="1969"/>
                    <a:pt x="6738" y="1068"/>
                    <a:pt x="5738" y="234"/>
                  </a:cubicBezTo>
                  <a:cubicBezTo>
                    <a:pt x="5571" y="101"/>
                    <a:pt x="5337" y="1"/>
                    <a:pt x="5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2"/>
            <p:cNvSpPr/>
            <p:nvPr/>
          </p:nvSpPr>
          <p:spPr>
            <a:xfrm>
              <a:off x="4486700" y="4243475"/>
              <a:ext cx="98425" cy="114275"/>
            </a:xfrm>
            <a:custGeom>
              <a:rect b="b" l="l" r="r" t="t"/>
              <a:pathLst>
                <a:path extrusionOk="0" h="4571" w="3937">
                  <a:moveTo>
                    <a:pt x="134" y="1"/>
                  </a:moveTo>
                  <a:lnTo>
                    <a:pt x="1" y="4571"/>
                  </a:lnTo>
                  <a:lnTo>
                    <a:pt x="3804" y="4571"/>
                  </a:lnTo>
                  <a:lnTo>
                    <a:pt x="39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2"/>
            <p:cNvSpPr/>
            <p:nvPr/>
          </p:nvSpPr>
          <p:spPr>
            <a:xfrm>
              <a:off x="4392475" y="2320425"/>
              <a:ext cx="335275" cy="2011475"/>
            </a:xfrm>
            <a:custGeom>
              <a:rect b="b" l="l" r="r" t="t"/>
              <a:pathLst>
                <a:path extrusionOk="0" h="80459" w="13411">
                  <a:moveTo>
                    <a:pt x="2102" y="1"/>
                  </a:moveTo>
                  <a:cubicBezTo>
                    <a:pt x="0" y="12010"/>
                    <a:pt x="3103" y="28555"/>
                    <a:pt x="2702" y="41497"/>
                  </a:cubicBezTo>
                  <a:cubicBezTo>
                    <a:pt x="2369" y="53339"/>
                    <a:pt x="3269" y="80459"/>
                    <a:pt x="3269" y="80459"/>
                  </a:cubicBezTo>
                  <a:lnTo>
                    <a:pt x="8406" y="80459"/>
                  </a:lnTo>
                  <a:cubicBezTo>
                    <a:pt x="8406" y="80459"/>
                    <a:pt x="9741" y="53239"/>
                    <a:pt x="10808" y="41230"/>
                  </a:cubicBezTo>
                  <a:cubicBezTo>
                    <a:pt x="11876" y="29689"/>
                    <a:pt x="13410" y="1"/>
                    <a:pt x="13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2"/>
            <p:cNvSpPr/>
            <p:nvPr/>
          </p:nvSpPr>
          <p:spPr>
            <a:xfrm>
              <a:off x="4462525" y="4247650"/>
              <a:ext cx="153475" cy="91750"/>
            </a:xfrm>
            <a:custGeom>
              <a:rect b="b" l="l" r="r" t="t"/>
              <a:pathLst>
                <a:path extrusionOk="0" h="3670" w="6139">
                  <a:moveTo>
                    <a:pt x="6138" y="0"/>
                  </a:moveTo>
                  <a:lnTo>
                    <a:pt x="0" y="401"/>
                  </a:lnTo>
                  <a:lnTo>
                    <a:pt x="34" y="3570"/>
                  </a:lnTo>
                  <a:lnTo>
                    <a:pt x="6071" y="3670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2"/>
            <p:cNvSpPr/>
            <p:nvPr/>
          </p:nvSpPr>
          <p:spPr>
            <a:xfrm>
              <a:off x="4586775" y="4442275"/>
              <a:ext cx="59250" cy="24100"/>
            </a:xfrm>
            <a:custGeom>
              <a:rect b="b" l="l" r="r" t="t"/>
              <a:pathLst>
                <a:path extrusionOk="0" h="964" w="2370">
                  <a:moveTo>
                    <a:pt x="1969" y="188"/>
                  </a:moveTo>
                  <a:cubicBezTo>
                    <a:pt x="2002" y="188"/>
                    <a:pt x="2069" y="188"/>
                    <a:pt x="2102" y="221"/>
                  </a:cubicBezTo>
                  <a:cubicBezTo>
                    <a:pt x="2169" y="221"/>
                    <a:pt x="2169" y="255"/>
                    <a:pt x="2169" y="321"/>
                  </a:cubicBezTo>
                  <a:cubicBezTo>
                    <a:pt x="2202" y="421"/>
                    <a:pt x="2169" y="521"/>
                    <a:pt x="2069" y="588"/>
                  </a:cubicBezTo>
                  <a:cubicBezTo>
                    <a:pt x="1933" y="724"/>
                    <a:pt x="1660" y="792"/>
                    <a:pt x="1291" y="792"/>
                  </a:cubicBezTo>
                  <a:cubicBezTo>
                    <a:pt x="1028" y="792"/>
                    <a:pt x="715" y="758"/>
                    <a:pt x="368" y="688"/>
                  </a:cubicBezTo>
                  <a:cubicBezTo>
                    <a:pt x="868" y="455"/>
                    <a:pt x="1402" y="255"/>
                    <a:pt x="1969" y="188"/>
                  </a:cubicBezTo>
                  <a:close/>
                  <a:moveTo>
                    <a:pt x="1947" y="0"/>
                  </a:moveTo>
                  <a:cubicBezTo>
                    <a:pt x="1335" y="0"/>
                    <a:pt x="206" y="598"/>
                    <a:pt x="34" y="655"/>
                  </a:cubicBezTo>
                  <a:cubicBezTo>
                    <a:pt x="34" y="688"/>
                    <a:pt x="1" y="722"/>
                    <a:pt x="1" y="755"/>
                  </a:cubicBezTo>
                  <a:cubicBezTo>
                    <a:pt x="1" y="788"/>
                    <a:pt x="34" y="822"/>
                    <a:pt x="67" y="822"/>
                  </a:cubicBezTo>
                  <a:cubicBezTo>
                    <a:pt x="468" y="922"/>
                    <a:pt x="868" y="955"/>
                    <a:pt x="1268" y="955"/>
                  </a:cubicBezTo>
                  <a:cubicBezTo>
                    <a:pt x="1322" y="960"/>
                    <a:pt x="1377" y="963"/>
                    <a:pt x="1430" y="963"/>
                  </a:cubicBezTo>
                  <a:cubicBezTo>
                    <a:pt x="1708" y="963"/>
                    <a:pt x="1979" y="889"/>
                    <a:pt x="2202" y="722"/>
                  </a:cubicBezTo>
                  <a:cubicBezTo>
                    <a:pt x="2302" y="621"/>
                    <a:pt x="2369" y="455"/>
                    <a:pt x="2369" y="288"/>
                  </a:cubicBezTo>
                  <a:cubicBezTo>
                    <a:pt x="2336" y="188"/>
                    <a:pt x="2302" y="88"/>
                    <a:pt x="2202" y="54"/>
                  </a:cubicBezTo>
                  <a:cubicBezTo>
                    <a:pt x="2136" y="17"/>
                    <a:pt x="2049" y="0"/>
                    <a:pt x="1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2"/>
            <p:cNvSpPr/>
            <p:nvPr/>
          </p:nvSpPr>
          <p:spPr>
            <a:xfrm>
              <a:off x="4586775" y="4420050"/>
              <a:ext cx="36725" cy="42775"/>
            </a:xfrm>
            <a:custGeom>
              <a:rect b="b" l="l" r="r" t="t"/>
              <a:pathLst>
                <a:path extrusionOk="0" h="1711" w="1469">
                  <a:moveTo>
                    <a:pt x="1068" y="176"/>
                  </a:moveTo>
                  <a:cubicBezTo>
                    <a:pt x="1235" y="176"/>
                    <a:pt x="1235" y="276"/>
                    <a:pt x="1235" y="276"/>
                  </a:cubicBezTo>
                  <a:cubicBezTo>
                    <a:pt x="1268" y="543"/>
                    <a:pt x="668" y="1177"/>
                    <a:pt x="201" y="1477"/>
                  </a:cubicBezTo>
                  <a:cubicBezTo>
                    <a:pt x="234" y="1043"/>
                    <a:pt x="401" y="610"/>
                    <a:pt x="701" y="310"/>
                  </a:cubicBezTo>
                  <a:cubicBezTo>
                    <a:pt x="768" y="210"/>
                    <a:pt x="901" y="176"/>
                    <a:pt x="1001" y="176"/>
                  </a:cubicBezTo>
                  <a:close/>
                  <a:moveTo>
                    <a:pt x="980" y="1"/>
                  </a:moveTo>
                  <a:cubicBezTo>
                    <a:pt x="835" y="1"/>
                    <a:pt x="678" y="66"/>
                    <a:pt x="568" y="176"/>
                  </a:cubicBezTo>
                  <a:cubicBezTo>
                    <a:pt x="101" y="576"/>
                    <a:pt x="1" y="1577"/>
                    <a:pt x="1" y="1644"/>
                  </a:cubicBezTo>
                  <a:cubicBezTo>
                    <a:pt x="1" y="1677"/>
                    <a:pt x="1" y="1711"/>
                    <a:pt x="34" y="1711"/>
                  </a:cubicBezTo>
                  <a:lnTo>
                    <a:pt x="134" y="1711"/>
                  </a:lnTo>
                  <a:cubicBezTo>
                    <a:pt x="568" y="1510"/>
                    <a:pt x="1468" y="710"/>
                    <a:pt x="1402" y="276"/>
                  </a:cubicBezTo>
                  <a:cubicBezTo>
                    <a:pt x="1402" y="176"/>
                    <a:pt x="1335" y="43"/>
                    <a:pt x="1068" y="9"/>
                  </a:cubicBezTo>
                  <a:cubicBezTo>
                    <a:pt x="1040" y="4"/>
                    <a:pt x="1010" y="1"/>
                    <a:pt x="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2"/>
            <p:cNvSpPr/>
            <p:nvPr/>
          </p:nvSpPr>
          <p:spPr>
            <a:xfrm>
              <a:off x="5057125" y="4449450"/>
              <a:ext cx="295225" cy="108450"/>
            </a:xfrm>
            <a:custGeom>
              <a:rect b="b" l="l" r="r" t="t"/>
              <a:pathLst>
                <a:path extrusionOk="0" h="4338" w="11809">
                  <a:moveTo>
                    <a:pt x="267" y="1"/>
                  </a:moveTo>
                  <a:cubicBezTo>
                    <a:pt x="100" y="1"/>
                    <a:pt x="0" y="134"/>
                    <a:pt x="33" y="268"/>
                  </a:cubicBezTo>
                  <a:lnTo>
                    <a:pt x="234" y="3637"/>
                  </a:lnTo>
                  <a:cubicBezTo>
                    <a:pt x="300" y="4004"/>
                    <a:pt x="601" y="4304"/>
                    <a:pt x="1001" y="4337"/>
                  </a:cubicBezTo>
                  <a:cubicBezTo>
                    <a:pt x="2469" y="4304"/>
                    <a:pt x="3169" y="4204"/>
                    <a:pt x="5037" y="4204"/>
                  </a:cubicBezTo>
                  <a:cubicBezTo>
                    <a:pt x="6205" y="4204"/>
                    <a:pt x="8606" y="4337"/>
                    <a:pt x="10207" y="4337"/>
                  </a:cubicBezTo>
                  <a:cubicBezTo>
                    <a:pt x="11809" y="4337"/>
                    <a:pt x="11575" y="2736"/>
                    <a:pt x="10875" y="2603"/>
                  </a:cubicBezTo>
                  <a:cubicBezTo>
                    <a:pt x="7772" y="1969"/>
                    <a:pt x="6405" y="1068"/>
                    <a:pt x="5204" y="234"/>
                  </a:cubicBezTo>
                  <a:cubicBezTo>
                    <a:pt x="5037" y="101"/>
                    <a:pt x="4770" y="1"/>
                    <a:pt x="4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2"/>
            <p:cNvSpPr/>
            <p:nvPr/>
          </p:nvSpPr>
          <p:spPr>
            <a:xfrm>
              <a:off x="5174700" y="4442275"/>
              <a:ext cx="59225" cy="24100"/>
            </a:xfrm>
            <a:custGeom>
              <a:rect b="b" l="l" r="r" t="t"/>
              <a:pathLst>
                <a:path extrusionOk="0" h="964" w="2369">
                  <a:moveTo>
                    <a:pt x="1935" y="188"/>
                  </a:moveTo>
                  <a:cubicBezTo>
                    <a:pt x="2002" y="188"/>
                    <a:pt x="2069" y="188"/>
                    <a:pt x="2102" y="221"/>
                  </a:cubicBezTo>
                  <a:cubicBezTo>
                    <a:pt x="2135" y="221"/>
                    <a:pt x="2169" y="255"/>
                    <a:pt x="2169" y="321"/>
                  </a:cubicBezTo>
                  <a:cubicBezTo>
                    <a:pt x="2169" y="421"/>
                    <a:pt x="2135" y="521"/>
                    <a:pt x="2069" y="588"/>
                  </a:cubicBezTo>
                  <a:cubicBezTo>
                    <a:pt x="1932" y="724"/>
                    <a:pt x="1660" y="792"/>
                    <a:pt x="1291" y="792"/>
                  </a:cubicBezTo>
                  <a:cubicBezTo>
                    <a:pt x="1028" y="792"/>
                    <a:pt x="715" y="758"/>
                    <a:pt x="367" y="688"/>
                  </a:cubicBezTo>
                  <a:cubicBezTo>
                    <a:pt x="868" y="455"/>
                    <a:pt x="1401" y="255"/>
                    <a:pt x="1935" y="188"/>
                  </a:cubicBezTo>
                  <a:close/>
                  <a:moveTo>
                    <a:pt x="1945" y="0"/>
                  </a:moveTo>
                  <a:cubicBezTo>
                    <a:pt x="1327" y="0"/>
                    <a:pt x="177" y="598"/>
                    <a:pt x="34" y="655"/>
                  </a:cubicBezTo>
                  <a:cubicBezTo>
                    <a:pt x="0" y="688"/>
                    <a:pt x="0" y="722"/>
                    <a:pt x="0" y="755"/>
                  </a:cubicBezTo>
                  <a:cubicBezTo>
                    <a:pt x="0" y="788"/>
                    <a:pt x="34" y="822"/>
                    <a:pt x="67" y="822"/>
                  </a:cubicBezTo>
                  <a:cubicBezTo>
                    <a:pt x="467" y="922"/>
                    <a:pt x="868" y="955"/>
                    <a:pt x="1268" y="955"/>
                  </a:cubicBezTo>
                  <a:cubicBezTo>
                    <a:pt x="1322" y="960"/>
                    <a:pt x="1375" y="963"/>
                    <a:pt x="1428" y="963"/>
                  </a:cubicBezTo>
                  <a:cubicBezTo>
                    <a:pt x="1699" y="963"/>
                    <a:pt x="1951" y="889"/>
                    <a:pt x="2202" y="722"/>
                  </a:cubicBezTo>
                  <a:cubicBezTo>
                    <a:pt x="2302" y="621"/>
                    <a:pt x="2369" y="455"/>
                    <a:pt x="2335" y="288"/>
                  </a:cubicBezTo>
                  <a:cubicBezTo>
                    <a:pt x="2335" y="188"/>
                    <a:pt x="2269" y="88"/>
                    <a:pt x="2202" y="54"/>
                  </a:cubicBezTo>
                  <a:cubicBezTo>
                    <a:pt x="2136" y="17"/>
                    <a:pt x="2048" y="0"/>
                    <a:pt x="19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5174700" y="4420275"/>
              <a:ext cx="36725" cy="42550"/>
            </a:xfrm>
            <a:custGeom>
              <a:rect b="b" l="l" r="r" t="t"/>
              <a:pathLst>
                <a:path extrusionOk="0" h="1702" w="1469">
                  <a:moveTo>
                    <a:pt x="1035" y="167"/>
                  </a:moveTo>
                  <a:cubicBezTo>
                    <a:pt x="1201" y="167"/>
                    <a:pt x="1235" y="267"/>
                    <a:pt x="1235" y="267"/>
                  </a:cubicBezTo>
                  <a:cubicBezTo>
                    <a:pt x="1268" y="534"/>
                    <a:pt x="668" y="1168"/>
                    <a:pt x="201" y="1468"/>
                  </a:cubicBezTo>
                  <a:cubicBezTo>
                    <a:pt x="234" y="1034"/>
                    <a:pt x="401" y="601"/>
                    <a:pt x="668" y="301"/>
                  </a:cubicBezTo>
                  <a:cubicBezTo>
                    <a:pt x="768" y="201"/>
                    <a:pt x="868" y="167"/>
                    <a:pt x="1001" y="167"/>
                  </a:cubicBezTo>
                  <a:close/>
                  <a:moveTo>
                    <a:pt x="1068" y="0"/>
                  </a:moveTo>
                  <a:cubicBezTo>
                    <a:pt x="868" y="0"/>
                    <a:pt x="701" y="34"/>
                    <a:pt x="568" y="167"/>
                  </a:cubicBezTo>
                  <a:cubicBezTo>
                    <a:pt x="101" y="567"/>
                    <a:pt x="0" y="1568"/>
                    <a:pt x="0" y="1635"/>
                  </a:cubicBezTo>
                  <a:cubicBezTo>
                    <a:pt x="0" y="1668"/>
                    <a:pt x="0" y="1702"/>
                    <a:pt x="34" y="1702"/>
                  </a:cubicBezTo>
                  <a:lnTo>
                    <a:pt x="134" y="1702"/>
                  </a:lnTo>
                  <a:cubicBezTo>
                    <a:pt x="568" y="1501"/>
                    <a:pt x="1468" y="701"/>
                    <a:pt x="1401" y="267"/>
                  </a:cubicBezTo>
                  <a:cubicBezTo>
                    <a:pt x="1401" y="167"/>
                    <a:pt x="1301" y="34"/>
                    <a:pt x="1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5019600" y="4256825"/>
              <a:ext cx="164300" cy="104275"/>
            </a:xfrm>
            <a:custGeom>
              <a:rect b="b" l="l" r="r" t="t"/>
              <a:pathLst>
                <a:path extrusionOk="0" h="4171" w="6572">
                  <a:moveTo>
                    <a:pt x="5904" y="0"/>
                  </a:moveTo>
                  <a:lnTo>
                    <a:pt x="0" y="1401"/>
                  </a:lnTo>
                  <a:lnTo>
                    <a:pt x="634" y="4170"/>
                  </a:lnTo>
                  <a:lnTo>
                    <a:pt x="6571" y="3203"/>
                  </a:lnTo>
                  <a:lnTo>
                    <a:pt x="59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4635975" y="1403950"/>
              <a:ext cx="18375" cy="9225"/>
            </a:xfrm>
            <a:custGeom>
              <a:rect b="b" l="l" r="r" t="t"/>
              <a:pathLst>
                <a:path extrusionOk="0" h="369" w="735">
                  <a:moveTo>
                    <a:pt x="735" y="0"/>
                  </a:moveTo>
                  <a:lnTo>
                    <a:pt x="1" y="267"/>
                  </a:lnTo>
                  <a:cubicBezTo>
                    <a:pt x="88" y="340"/>
                    <a:pt x="172" y="368"/>
                    <a:pt x="250" y="368"/>
                  </a:cubicBezTo>
                  <a:cubicBezTo>
                    <a:pt x="530" y="368"/>
                    <a:pt x="735" y="0"/>
                    <a:pt x="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2"/>
            <p:cNvSpPr/>
            <p:nvPr/>
          </p:nvSpPr>
          <p:spPr>
            <a:xfrm>
              <a:off x="4433325" y="2295200"/>
              <a:ext cx="414500" cy="42775"/>
            </a:xfrm>
            <a:custGeom>
              <a:rect b="b" l="l" r="r" t="t"/>
              <a:pathLst>
                <a:path extrusionOk="0" h="1711" w="16580">
                  <a:moveTo>
                    <a:pt x="647" y="0"/>
                  </a:moveTo>
                  <a:cubicBezTo>
                    <a:pt x="566" y="0"/>
                    <a:pt x="489" y="55"/>
                    <a:pt x="435" y="109"/>
                  </a:cubicBezTo>
                  <a:lnTo>
                    <a:pt x="34" y="1510"/>
                  </a:lnTo>
                  <a:cubicBezTo>
                    <a:pt x="1" y="1610"/>
                    <a:pt x="101" y="1710"/>
                    <a:pt x="301" y="1710"/>
                  </a:cubicBezTo>
                  <a:lnTo>
                    <a:pt x="16179" y="1710"/>
                  </a:lnTo>
                  <a:cubicBezTo>
                    <a:pt x="16313" y="1710"/>
                    <a:pt x="16446" y="1644"/>
                    <a:pt x="16446" y="1544"/>
                  </a:cubicBezTo>
                  <a:lnTo>
                    <a:pt x="16579" y="176"/>
                  </a:lnTo>
                  <a:cubicBezTo>
                    <a:pt x="16579" y="76"/>
                    <a:pt x="16479" y="9"/>
                    <a:pt x="16313" y="9"/>
                  </a:cubicBezTo>
                  <a:lnTo>
                    <a:pt x="701" y="9"/>
                  </a:lnTo>
                  <a:cubicBezTo>
                    <a:pt x="683" y="3"/>
                    <a:pt x="665" y="0"/>
                    <a:pt x="6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2"/>
            <p:cNvSpPr/>
            <p:nvPr/>
          </p:nvSpPr>
          <p:spPr>
            <a:xfrm>
              <a:off x="4484200" y="2292075"/>
              <a:ext cx="22550" cy="49225"/>
            </a:xfrm>
            <a:custGeom>
              <a:rect b="b" l="l" r="r" t="t"/>
              <a:pathLst>
                <a:path extrusionOk="0" h="1969" w="902">
                  <a:moveTo>
                    <a:pt x="368" y="1"/>
                  </a:moveTo>
                  <a:cubicBezTo>
                    <a:pt x="268" y="1"/>
                    <a:pt x="201" y="34"/>
                    <a:pt x="201" y="101"/>
                  </a:cubicBezTo>
                  <a:lnTo>
                    <a:pt x="1" y="1902"/>
                  </a:lnTo>
                  <a:cubicBezTo>
                    <a:pt x="1" y="1936"/>
                    <a:pt x="67" y="1969"/>
                    <a:pt x="134" y="1969"/>
                  </a:cubicBezTo>
                  <a:lnTo>
                    <a:pt x="568" y="1969"/>
                  </a:lnTo>
                  <a:cubicBezTo>
                    <a:pt x="635" y="1969"/>
                    <a:pt x="701" y="1936"/>
                    <a:pt x="701" y="1902"/>
                  </a:cubicBezTo>
                  <a:lnTo>
                    <a:pt x="901" y="101"/>
                  </a:lnTo>
                  <a:cubicBezTo>
                    <a:pt x="901" y="34"/>
                    <a:pt x="868" y="1"/>
                    <a:pt x="7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2"/>
            <p:cNvSpPr/>
            <p:nvPr/>
          </p:nvSpPr>
          <p:spPr>
            <a:xfrm>
              <a:off x="4794425" y="2292075"/>
              <a:ext cx="23375" cy="49225"/>
            </a:xfrm>
            <a:custGeom>
              <a:rect b="b" l="l" r="r" t="t"/>
              <a:pathLst>
                <a:path extrusionOk="0" h="1969" w="935">
                  <a:moveTo>
                    <a:pt x="368" y="1"/>
                  </a:moveTo>
                  <a:cubicBezTo>
                    <a:pt x="267" y="1"/>
                    <a:pt x="201" y="34"/>
                    <a:pt x="201" y="101"/>
                  </a:cubicBezTo>
                  <a:lnTo>
                    <a:pt x="1" y="1902"/>
                  </a:lnTo>
                  <a:cubicBezTo>
                    <a:pt x="1" y="1936"/>
                    <a:pt x="67" y="1969"/>
                    <a:pt x="134" y="1969"/>
                  </a:cubicBezTo>
                  <a:lnTo>
                    <a:pt x="568" y="1969"/>
                  </a:lnTo>
                  <a:cubicBezTo>
                    <a:pt x="634" y="1969"/>
                    <a:pt x="734" y="1936"/>
                    <a:pt x="734" y="1902"/>
                  </a:cubicBezTo>
                  <a:lnTo>
                    <a:pt x="935" y="101"/>
                  </a:lnTo>
                  <a:cubicBezTo>
                    <a:pt x="935" y="34"/>
                    <a:pt x="868" y="1"/>
                    <a:pt x="7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2"/>
            <p:cNvSpPr/>
            <p:nvPr/>
          </p:nvSpPr>
          <p:spPr>
            <a:xfrm>
              <a:off x="4639325" y="2292075"/>
              <a:ext cx="23375" cy="49225"/>
            </a:xfrm>
            <a:custGeom>
              <a:rect b="b" l="l" r="r" t="t"/>
              <a:pathLst>
                <a:path extrusionOk="0" h="1969" w="935">
                  <a:moveTo>
                    <a:pt x="367" y="1"/>
                  </a:moveTo>
                  <a:cubicBezTo>
                    <a:pt x="300" y="1"/>
                    <a:pt x="234" y="34"/>
                    <a:pt x="234" y="101"/>
                  </a:cubicBezTo>
                  <a:lnTo>
                    <a:pt x="34" y="1902"/>
                  </a:lnTo>
                  <a:cubicBezTo>
                    <a:pt x="0" y="1936"/>
                    <a:pt x="67" y="1969"/>
                    <a:pt x="167" y="1969"/>
                  </a:cubicBezTo>
                  <a:lnTo>
                    <a:pt x="567" y="1969"/>
                  </a:lnTo>
                  <a:cubicBezTo>
                    <a:pt x="667" y="1969"/>
                    <a:pt x="734" y="1936"/>
                    <a:pt x="734" y="1902"/>
                  </a:cubicBezTo>
                  <a:lnTo>
                    <a:pt x="934" y="101"/>
                  </a:lnTo>
                  <a:cubicBezTo>
                    <a:pt x="934" y="34"/>
                    <a:pt x="867" y="1"/>
                    <a:pt x="8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2"/>
            <p:cNvSpPr/>
            <p:nvPr/>
          </p:nvSpPr>
          <p:spPr>
            <a:xfrm>
              <a:off x="4342450" y="1713325"/>
              <a:ext cx="693850" cy="1655975"/>
            </a:xfrm>
            <a:custGeom>
              <a:rect b="b" l="l" r="r" t="t"/>
              <a:pathLst>
                <a:path extrusionOk="0" h="66239" w="27754">
                  <a:moveTo>
                    <a:pt x="16517" y="233"/>
                  </a:moveTo>
                  <a:cubicBezTo>
                    <a:pt x="16470" y="233"/>
                    <a:pt x="16424" y="234"/>
                    <a:pt x="16378" y="234"/>
                  </a:cubicBezTo>
                  <a:cubicBezTo>
                    <a:pt x="16945" y="2069"/>
                    <a:pt x="15745" y="5471"/>
                    <a:pt x="13810" y="9274"/>
                  </a:cubicBezTo>
                  <a:cubicBezTo>
                    <a:pt x="9107" y="4671"/>
                    <a:pt x="7739" y="2403"/>
                    <a:pt x="7439" y="234"/>
                  </a:cubicBezTo>
                  <a:cubicBezTo>
                    <a:pt x="5037" y="468"/>
                    <a:pt x="1334" y="1"/>
                    <a:pt x="1434" y="3704"/>
                  </a:cubicBezTo>
                  <a:cubicBezTo>
                    <a:pt x="1534" y="7440"/>
                    <a:pt x="834" y="17280"/>
                    <a:pt x="1034" y="21883"/>
                  </a:cubicBezTo>
                  <a:cubicBezTo>
                    <a:pt x="1201" y="26487"/>
                    <a:pt x="0" y="56308"/>
                    <a:pt x="1968" y="64981"/>
                  </a:cubicBezTo>
                  <a:cubicBezTo>
                    <a:pt x="2197" y="66009"/>
                    <a:pt x="8153" y="66239"/>
                    <a:pt x="12377" y="66239"/>
                  </a:cubicBezTo>
                  <a:cubicBezTo>
                    <a:pt x="14319" y="66239"/>
                    <a:pt x="15895" y="66190"/>
                    <a:pt x="16378" y="66148"/>
                  </a:cubicBezTo>
                  <a:lnTo>
                    <a:pt x="16378" y="64781"/>
                  </a:lnTo>
                  <a:cubicBezTo>
                    <a:pt x="16378" y="64781"/>
                    <a:pt x="23121" y="63867"/>
                    <a:pt x="26448" y="63867"/>
                  </a:cubicBezTo>
                  <a:cubicBezTo>
                    <a:pt x="26987" y="63867"/>
                    <a:pt x="27437" y="63891"/>
                    <a:pt x="27753" y="63947"/>
                  </a:cubicBezTo>
                  <a:cubicBezTo>
                    <a:pt x="27553" y="58743"/>
                    <a:pt x="22483" y="32491"/>
                    <a:pt x="22283" y="25119"/>
                  </a:cubicBezTo>
                  <a:cubicBezTo>
                    <a:pt x="22116" y="17747"/>
                    <a:pt x="22916" y="5105"/>
                    <a:pt x="22883" y="3070"/>
                  </a:cubicBezTo>
                  <a:cubicBezTo>
                    <a:pt x="22818" y="1105"/>
                    <a:pt x="18992" y="233"/>
                    <a:pt x="16517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2"/>
            <p:cNvSpPr/>
            <p:nvPr/>
          </p:nvSpPr>
          <p:spPr>
            <a:xfrm>
              <a:off x="4343325" y="1715338"/>
              <a:ext cx="693850" cy="1655975"/>
            </a:xfrm>
            <a:custGeom>
              <a:rect b="b" l="l" r="r" t="t"/>
              <a:pathLst>
                <a:path extrusionOk="0" h="66239" w="27754">
                  <a:moveTo>
                    <a:pt x="16517" y="233"/>
                  </a:moveTo>
                  <a:cubicBezTo>
                    <a:pt x="16470" y="233"/>
                    <a:pt x="16424" y="234"/>
                    <a:pt x="16378" y="234"/>
                  </a:cubicBezTo>
                  <a:cubicBezTo>
                    <a:pt x="16945" y="2069"/>
                    <a:pt x="15745" y="5471"/>
                    <a:pt x="13810" y="9274"/>
                  </a:cubicBezTo>
                  <a:cubicBezTo>
                    <a:pt x="9107" y="4671"/>
                    <a:pt x="7739" y="2403"/>
                    <a:pt x="7439" y="234"/>
                  </a:cubicBezTo>
                  <a:cubicBezTo>
                    <a:pt x="5037" y="468"/>
                    <a:pt x="1334" y="1"/>
                    <a:pt x="1434" y="3704"/>
                  </a:cubicBezTo>
                  <a:cubicBezTo>
                    <a:pt x="1534" y="7440"/>
                    <a:pt x="834" y="17280"/>
                    <a:pt x="1034" y="21883"/>
                  </a:cubicBezTo>
                  <a:cubicBezTo>
                    <a:pt x="1201" y="26487"/>
                    <a:pt x="0" y="56308"/>
                    <a:pt x="1968" y="64981"/>
                  </a:cubicBezTo>
                  <a:cubicBezTo>
                    <a:pt x="2197" y="66009"/>
                    <a:pt x="8153" y="66239"/>
                    <a:pt x="12377" y="66239"/>
                  </a:cubicBezTo>
                  <a:cubicBezTo>
                    <a:pt x="14319" y="66239"/>
                    <a:pt x="15895" y="66190"/>
                    <a:pt x="16378" y="66148"/>
                  </a:cubicBezTo>
                  <a:lnTo>
                    <a:pt x="16378" y="64781"/>
                  </a:lnTo>
                  <a:cubicBezTo>
                    <a:pt x="16378" y="64781"/>
                    <a:pt x="23121" y="63867"/>
                    <a:pt x="26448" y="63867"/>
                  </a:cubicBezTo>
                  <a:cubicBezTo>
                    <a:pt x="26987" y="63867"/>
                    <a:pt x="27437" y="63891"/>
                    <a:pt x="27753" y="63947"/>
                  </a:cubicBezTo>
                  <a:cubicBezTo>
                    <a:pt x="27553" y="58743"/>
                    <a:pt x="22483" y="32491"/>
                    <a:pt x="22283" y="25119"/>
                  </a:cubicBezTo>
                  <a:cubicBezTo>
                    <a:pt x="22116" y="17747"/>
                    <a:pt x="22916" y="5105"/>
                    <a:pt x="22883" y="3070"/>
                  </a:cubicBezTo>
                  <a:cubicBezTo>
                    <a:pt x="22818" y="1105"/>
                    <a:pt x="18992" y="233"/>
                    <a:pt x="16517" y="233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2"/>
            <p:cNvSpPr/>
            <p:nvPr/>
          </p:nvSpPr>
          <p:spPr>
            <a:xfrm>
              <a:off x="4367450" y="1939325"/>
              <a:ext cx="55900" cy="267725"/>
            </a:xfrm>
            <a:custGeom>
              <a:rect b="b" l="l" r="r" t="t"/>
              <a:pathLst>
                <a:path extrusionOk="0" h="10709" w="2236">
                  <a:moveTo>
                    <a:pt x="1835" y="1"/>
                  </a:moveTo>
                  <a:lnTo>
                    <a:pt x="301" y="1102"/>
                  </a:lnTo>
                  <a:cubicBezTo>
                    <a:pt x="168" y="4304"/>
                    <a:pt x="1" y="7906"/>
                    <a:pt x="1" y="10708"/>
                  </a:cubicBezTo>
                  <a:cubicBezTo>
                    <a:pt x="1435" y="7506"/>
                    <a:pt x="2236" y="2903"/>
                    <a:pt x="1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2"/>
            <p:cNvSpPr/>
            <p:nvPr/>
          </p:nvSpPr>
          <p:spPr>
            <a:xfrm>
              <a:off x="4172325" y="1750850"/>
              <a:ext cx="364450" cy="855650"/>
            </a:xfrm>
            <a:custGeom>
              <a:rect b="b" l="l" r="r" t="t"/>
              <a:pathLst>
                <a:path extrusionOk="0" h="34226" w="14578">
                  <a:moveTo>
                    <a:pt x="8973" y="1"/>
                  </a:moveTo>
                  <a:lnTo>
                    <a:pt x="8907" y="68"/>
                  </a:lnTo>
                  <a:cubicBezTo>
                    <a:pt x="8884" y="101"/>
                    <a:pt x="8862" y="134"/>
                    <a:pt x="8840" y="168"/>
                  </a:cubicBezTo>
                  <a:lnTo>
                    <a:pt x="8940" y="68"/>
                  </a:lnTo>
                  <a:lnTo>
                    <a:pt x="8973" y="1"/>
                  </a:lnTo>
                  <a:close/>
                  <a:moveTo>
                    <a:pt x="8840" y="168"/>
                  </a:moveTo>
                  <a:lnTo>
                    <a:pt x="8640" y="401"/>
                  </a:lnTo>
                  <a:lnTo>
                    <a:pt x="8273" y="868"/>
                  </a:lnTo>
                  <a:lnTo>
                    <a:pt x="7572" y="1802"/>
                  </a:lnTo>
                  <a:cubicBezTo>
                    <a:pt x="7105" y="2403"/>
                    <a:pt x="6638" y="3036"/>
                    <a:pt x="6205" y="3704"/>
                  </a:cubicBezTo>
                  <a:cubicBezTo>
                    <a:pt x="5337" y="4971"/>
                    <a:pt x="4470" y="6272"/>
                    <a:pt x="3736" y="7673"/>
                  </a:cubicBezTo>
                  <a:cubicBezTo>
                    <a:pt x="2936" y="9074"/>
                    <a:pt x="2235" y="10509"/>
                    <a:pt x="1635" y="12010"/>
                  </a:cubicBezTo>
                  <a:cubicBezTo>
                    <a:pt x="1001" y="13577"/>
                    <a:pt x="534" y="15212"/>
                    <a:pt x="234" y="16880"/>
                  </a:cubicBezTo>
                  <a:cubicBezTo>
                    <a:pt x="100" y="17747"/>
                    <a:pt x="34" y="18648"/>
                    <a:pt x="0" y="19548"/>
                  </a:cubicBezTo>
                  <a:cubicBezTo>
                    <a:pt x="0" y="19715"/>
                    <a:pt x="0" y="19915"/>
                    <a:pt x="34" y="20082"/>
                  </a:cubicBezTo>
                  <a:cubicBezTo>
                    <a:pt x="34" y="20249"/>
                    <a:pt x="67" y="20449"/>
                    <a:pt x="100" y="20616"/>
                  </a:cubicBezTo>
                  <a:cubicBezTo>
                    <a:pt x="134" y="20916"/>
                    <a:pt x="234" y="21216"/>
                    <a:pt x="300" y="21516"/>
                  </a:cubicBezTo>
                  <a:cubicBezTo>
                    <a:pt x="467" y="21983"/>
                    <a:pt x="634" y="22484"/>
                    <a:pt x="834" y="22951"/>
                  </a:cubicBezTo>
                  <a:cubicBezTo>
                    <a:pt x="1568" y="24452"/>
                    <a:pt x="2435" y="25853"/>
                    <a:pt x="3436" y="27187"/>
                  </a:cubicBezTo>
                  <a:cubicBezTo>
                    <a:pt x="4370" y="28455"/>
                    <a:pt x="5304" y="29656"/>
                    <a:pt x="6271" y="30823"/>
                  </a:cubicBezTo>
                  <a:lnTo>
                    <a:pt x="7739" y="32524"/>
                  </a:lnTo>
                  <a:cubicBezTo>
                    <a:pt x="8239" y="33091"/>
                    <a:pt x="8740" y="33658"/>
                    <a:pt x="9273" y="34225"/>
                  </a:cubicBezTo>
                  <a:lnTo>
                    <a:pt x="13777" y="29889"/>
                  </a:lnTo>
                  <a:cubicBezTo>
                    <a:pt x="13310" y="29455"/>
                    <a:pt x="12809" y="28922"/>
                    <a:pt x="12342" y="28388"/>
                  </a:cubicBezTo>
                  <a:cubicBezTo>
                    <a:pt x="11875" y="27888"/>
                    <a:pt x="11408" y="27387"/>
                    <a:pt x="10975" y="26854"/>
                  </a:cubicBezTo>
                  <a:cubicBezTo>
                    <a:pt x="10074" y="25786"/>
                    <a:pt x="9207" y="24719"/>
                    <a:pt x="8406" y="23618"/>
                  </a:cubicBezTo>
                  <a:cubicBezTo>
                    <a:pt x="7672" y="22617"/>
                    <a:pt x="7039" y="21550"/>
                    <a:pt x="6505" y="20416"/>
                  </a:cubicBezTo>
                  <a:cubicBezTo>
                    <a:pt x="6405" y="20182"/>
                    <a:pt x="6305" y="19915"/>
                    <a:pt x="6271" y="19615"/>
                  </a:cubicBezTo>
                  <a:cubicBezTo>
                    <a:pt x="6305" y="19081"/>
                    <a:pt x="6371" y="18514"/>
                    <a:pt x="6471" y="17947"/>
                  </a:cubicBezTo>
                  <a:cubicBezTo>
                    <a:pt x="7039" y="15479"/>
                    <a:pt x="8039" y="13144"/>
                    <a:pt x="9440" y="11009"/>
                  </a:cubicBezTo>
                  <a:cubicBezTo>
                    <a:pt x="10141" y="9875"/>
                    <a:pt x="10875" y="8741"/>
                    <a:pt x="11709" y="7673"/>
                  </a:cubicBezTo>
                  <a:cubicBezTo>
                    <a:pt x="12109" y="7139"/>
                    <a:pt x="12509" y="6606"/>
                    <a:pt x="12943" y="6105"/>
                  </a:cubicBezTo>
                  <a:cubicBezTo>
                    <a:pt x="13176" y="5838"/>
                    <a:pt x="13376" y="5605"/>
                    <a:pt x="13610" y="5338"/>
                  </a:cubicBezTo>
                  <a:lnTo>
                    <a:pt x="13943" y="4971"/>
                  </a:lnTo>
                  <a:lnTo>
                    <a:pt x="14110" y="4804"/>
                  </a:lnTo>
                  <a:lnTo>
                    <a:pt x="14210" y="4704"/>
                  </a:lnTo>
                  <a:lnTo>
                    <a:pt x="14244" y="4671"/>
                  </a:lnTo>
                  <a:lnTo>
                    <a:pt x="14344" y="4571"/>
                  </a:lnTo>
                  <a:cubicBezTo>
                    <a:pt x="14410" y="4437"/>
                    <a:pt x="14511" y="4337"/>
                    <a:pt x="14577" y="4204"/>
                  </a:cubicBezTo>
                  <a:lnTo>
                    <a:pt x="8706" y="368"/>
                  </a:lnTo>
                  <a:cubicBezTo>
                    <a:pt x="8751" y="301"/>
                    <a:pt x="8795" y="234"/>
                    <a:pt x="8840" y="1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2"/>
            <p:cNvSpPr/>
            <p:nvPr/>
          </p:nvSpPr>
          <p:spPr>
            <a:xfrm>
              <a:off x="4171288" y="1748650"/>
              <a:ext cx="364450" cy="855650"/>
            </a:xfrm>
            <a:custGeom>
              <a:rect b="b" l="l" r="r" t="t"/>
              <a:pathLst>
                <a:path extrusionOk="0" h="34226" w="14578">
                  <a:moveTo>
                    <a:pt x="8973" y="1"/>
                  </a:moveTo>
                  <a:lnTo>
                    <a:pt x="8907" y="68"/>
                  </a:lnTo>
                  <a:cubicBezTo>
                    <a:pt x="8884" y="101"/>
                    <a:pt x="8862" y="134"/>
                    <a:pt x="8840" y="168"/>
                  </a:cubicBezTo>
                  <a:lnTo>
                    <a:pt x="8940" y="68"/>
                  </a:lnTo>
                  <a:lnTo>
                    <a:pt x="8973" y="1"/>
                  </a:lnTo>
                  <a:close/>
                  <a:moveTo>
                    <a:pt x="8840" y="168"/>
                  </a:moveTo>
                  <a:lnTo>
                    <a:pt x="8640" y="401"/>
                  </a:lnTo>
                  <a:lnTo>
                    <a:pt x="8273" y="868"/>
                  </a:lnTo>
                  <a:lnTo>
                    <a:pt x="7572" y="1802"/>
                  </a:lnTo>
                  <a:cubicBezTo>
                    <a:pt x="7105" y="2403"/>
                    <a:pt x="6638" y="3036"/>
                    <a:pt x="6205" y="3704"/>
                  </a:cubicBezTo>
                  <a:cubicBezTo>
                    <a:pt x="5337" y="4971"/>
                    <a:pt x="4470" y="6272"/>
                    <a:pt x="3736" y="7673"/>
                  </a:cubicBezTo>
                  <a:cubicBezTo>
                    <a:pt x="2936" y="9074"/>
                    <a:pt x="2235" y="10509"/>
                    <a:pt x="1635" y="12010"/>
                  </a:cubicBezTo>
                  <a:cubicBezTo>
                    <a:pt x="1001" y="13577"/>
                    <a:pt x="534" y="15212"/>
                    <a:pt x="234" y="16880"/>
                  </a:cubicBezTo>
                  <a:cubicBezTo>
                    <a:pt x="100" y="17747"/>
                    <a:pt x="34" y="18648"/>
                    <a:pt x="0" y="19548"/>
                  </a:cubicBezTo>
                  <a:cubicBezTo>
                    <a:pt x="0" y="19715"/>
                    <a:pt x="0" y="19915"/>
                    <a:pt x="34" y="20082"/>
                  </a:cubicBezTo>
                  <a:cubicBezTo>
                    <a:pt x="34" y="20249"/>
                    <a:pt x="67" y="20449"/>
                    <a:pt x="100" y="20616"/>
                  </a:cubicBezTo>
                  <a:cubicBezTo>
                    <a:pt x="134" y="20916"/>
                    <a:pt x="234" y="21216"/>
                    <a:pt x="300" y="21516"/>
                  </a:cubicBezTo>
                  <a:cubicBezTo>
                    <a:pt x="467" y="21983"/>
                    <a:pt x="634" y="22484"/>
                    <a:pt x="834" y="22951"/>
                  </a:cubicBezTo>
                  <a:cubicBezTo>
                    <a:pt x="1568" y="24452"/>
                    <a:pt x="2435" y="25853"/>
                    <a:pt x="3436" y="27187"/>
                  </a:cubicBezTo>
                  <a:cubicBezTo>
                    <a:pt x="4370" y="28455"/>
                    <a:pt x="5304" y="29656"/>
                    <a:pt x="6271" y="30823"/>
                  </a:cubicBezTo>
                  <a:lnTo>
                    <a:pt x="7739" y="32524"/>
                  </a:lnTo>
                  <a:cubicBezTo>
                    <a:pt x="8239" y="33091"/>
                    <a:pt x="8740" y="33658"/>
                    <a:pt x="9273" y="34225"/>
                  </a:cubicBezTo>
                  <a:lnTo>
                    <a:pt x="13777" y="29889"/>
                  </a:lnTo>
                  <a:cubicBezTo>
                    <a:pt x="13310" y="29455"/>
                    <a:pt x="12809" y="28922"/>
                    <a:pt x="12342" y="28388"/>
                  </a:cubicBezTo>
                  <a:cubicBezTo>
                    <a:pt x="11875" y="27888"/>
                    <a:pt x="11408" y="27387"/>
                    <a:pt x="10975" y="26854"/>
                  </a:cubicBezTo>
                  <a:cubicBezTo>
                    <a:pt x="10074" y="25786"/>
                    <a:pt x="9207" y="24719"/>
                    <a:pt x="8406" y="23618"/>
                  </a:cubicBezTo>
                  <a:cubicBezTo>
                    <a:pt x="7672" y="22617"/>
                    <a:pt x="7039" y="21550"/>
                    <a:pt x="6505" y="20416"/>
                  </a:cubicBezTo>
                  <a:cubicBezTo>
                    <a:pt x="6405" y="20182"/>
                    <a:pt x="6305" y="19915"/>
                    <a:pt x="6271" y="19615"/>
                  </a:cubicBezTo>
                  <a:cubicBezTo>
                    <a:pt x="6305" y="19081"/>
                    <a:pt x="6371" y="18514"/>
                    <a:pt x="6471" y="17947"/>
                  </a:cubicBezTo>
                  <a:cubicBezTo>
                    <a:pt x="7039" y="15479"/>
                    <a:pt x="8039" y="13144"/>
                    <a:pt x="9440" y="11009"/>
                  </a:cubicBezTo>
                  <a:cubicBezTo>
                    <a:pt x="10141" y="9875"/>
                    <a:pt x="10875" y="8741"/>
                    <a:pt x="11709" y="7673"/>
                  </a:cubicBezTo>
                  <a:cubicBezTo>
                    <a:pt x="12109" y="7139"/>
                    <a:pt x="12509" y="6606"/>
                    <a:pt x="12943" y="6105"/>
                  </a:cubicBezTo>
                  <a:cubicBezTo>
                    <a:pt x="13176" y="5838"/>
                    <a:pt x="13376" y="5605"/>
                    <a:pt x="13610" y="5338"/>
                  </a:cubicBezTo>
                  <a:lnTo>
                    <a:pt x="13943" y="4971"/>
                  </a:lnTo>
                  <a:lnTo>
                    <a:pt x="14110" y="4804"/>
                  </a:lnTo>
                  <a:lnTo>
                    <a:pt x="14210" y="4704"/>
                  </a:lnTo>
                  <a:lnTo>
                    <a:pt x="14244" y="4671"/>
                  </a:lnTo>
                  <a:lnTo>
                    <a:pt x="14344" y="4571"/>
                  </a:lnTo>
                  <a:cubicBezTo>
                    <a:pt x="14410" y="4437"/>
                    <a:pt x="14511" y="4337"/>
                    <a:pt x="14577" y="4204"/>
                  </a:cubicBezTo>
                  <a:lnTo>
                    <a:pt x="8706" y="368"/>
                  </a:lnTo>
                  <a:cubicBezTo>
                    <a:pt x="8751" y="301"/>
                    <a:pt x="8795" y="234"/>
                    <a:pt x="8840" y="168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4688525" y="1945175"/>
              <a:ext cx="81750" cy="1387675"/>
            </a:xfrm>
            <a:custGeom>
              <a:rect b="b" l="l" r="r" t="t"/>
              <a:pathLst>
                <a:path extrusionOk="0" h="55507" w="3270">
                  <a:moveTo>
                    <a:pt x="0" y="0"/>
                  </a:moveTo>
                  <a:cubicBezTo>
                    <a:pt x="434" y="8873"/>
                    <a:pt x="2802" y="39929"/>
                    <a:pt x="2535" y="55507"/>
                  </a:cubicBezTo>
                  <a:lnTo>
                    <a:pt x="3269" y="55407"/>
                  </a:lnTo>
                  <a:cubicBezTo>
                    <a:pt x="3269" y="55407"/>
                    <a:pt x="2135" y="31423"/>
                    <a:pt x="1635" y="20949"/>
                  </a:cubicBezTo>
                  <a:cubicBezTo>
                    <a:pt x="1101" y="10442"/>
                    <a:pt x="0" y="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2"/>
            <p:cNvSpPr/>
            <p:nvPr/>
          </p:nvSpPr>
          <p:spPr>
            <a:xfrm>
              <a:off x="4368300" y="2500575"/>
              <a:ext cx="151000" cy="273750"/>
            </a:xfrm>
            <a:custGeom>
              <a:rect b="b" l="l" r="r" t="t"/>
              <a:pathLst>
                <a:path extrusionOk="0" h="10950" w="6040">
                  <a:moveTo>
                    <a:pt x="5571" y="0"/>
                  </a:moveTo>
                  <a:lnTo>
                    <a:pt x="1134" y="4804"/>
                  </a:lnTo>
                  <a:cubicBezTo>
                    <a:pt x="1134" y="6438"/>
                    <a:pt x="0" y="9674"/>
                    <a:pt x="3002" y="10841"/>
                  </a:cubicBezTo>
                  <a:cubicBezTo>
                    <a:pt x="3192" y="10915"/>
                    <a:pt x="3370" y="10950"/>
                    <a:pt x="3537" y="10950"/>
                  </a:cubicBezTo>
                  <a:cubicBezTo>
                    <a:pt x="6011" y="10950"/>
                    <a:pt x="6040" y="3250"/>
                    <a:pt x="5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2"/>
            <p:cNvSpPr/>
            <p:nvPr/>
          </p:nvSpPr>
          <p:spPr>
            <a:xfrm>
              <a:off x="4869600" y="2496400"/>
              <a:ext cx="65775" cy="282625"/>
            </a:xfrm>
            <a:custGeom>
              <a:rect b="b" l="l" r="r" t="t"/>
              <a:pathLst>
                <a:path extrusionOk="0" h="11305" w="2631">
                  <a:moveTo>
                    <a:pt x="62" y="0"/>
                  </a:moveTo>
                  <a:lnTo>
                    <a:pt x="62" y="0"/>
                  </a:lnTo>
                  <a:cubicBezTo>
                    <a:pt x="0" y="3360"/>
                    <a:pt x="286" y="11304"/>
                    <a:pt x="1272" y="11304"/>
                  </a:cubicBezTo>
                  <a:cubicBezTo>
                    <a:pt x="1343" y="11304"/>
                    <a:pt x="1418" y="11263"/>
                    <a:pt x="1497" y="11175"/>
                  </a:cubicBezTo>
                  <a:cubicBezTo>
                    <a:pt x="2631" y="9907"/>
                    <a:pt x="2064" y="6572"/>
                    <a:pt x="2031" y="4904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2"/>
            <p:cNvSpPr/>
            <p:nvPr/>
          </p:nvSpPr>
          <p:spPr>
            <a:xfrm>
              <a:off x="4731875" y="1945175"/>
              <a:ext cx="149250" cy="76750"/>
            </a:xfrm>
            <a:custGeom>
              <a:rect b="b" l="l" r="r" t="t"/>
              <a:pathLst>
                <a:path extrusionOk="0" h="3070" w="5970">
                  <a:moveTo>
                    <a:pt x="368" y="0"/>
                  </a:moveTo>
                  <a:cubicBezTo>
                    <a:pt x="134" y="0"/>
                    <a:pt x="1" y="167"/>
                    <a:pt x="1" y="401"/>
                  </a:cubicBezTo>
                  <a:lnTo>
                    <a:pt x="268" y="2702"/>
                  </a:lnTo>
                  <a:cubicBezTo>
                    <a:pt x="301" y="2902"/>
                    <a:pt x="501" y="3069"/>
                    <a:pt x="701" y="3069"/>
                  </a:cubicBezTo>
                  <a:lnTo>
                    <a:pt x="5605" y="3036"/>
                  </a:lnTo>
                  <a:cubicBezTo>
                    <a:pt x="5620" y="3038"/>
                    <a:pt x="5634" y="3039"/>
                    <a:pt x="5649" y="3039"/>
                  </a:cubicBezTo>
                  <a:cubicBezTo>
                    <a:pt x="5829" y="3039"/>
                    <a:pt x="5969" y="2854"/>
                    <a:pt x="5938" y="2669"/>
                  </a:cubicBezTo>
                  <a:lnTo>
                    <a:pt x="5672" y="367"/>
                  </a:lnTo>
                  <a:cubicBezTo>
                    <a:pt x="5638" y="134"/>
                    <a:pt x="5471" y="0"/>
                    <a:pt x="523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000">
              <a:solidFill>
                <a:schemeClr val="accen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94" name="Google Shape;12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6413" y="1047750"/>
            <a:ext cx="4572000" cy="38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9" name="Google Shape;1299;p43"/>
          <p:cNvGrpSpPr/>
          <p:nvPr/>
        </p:nvGrpSpPr>
        <p:grpSpPr>
          <a:xfrm rot="-1123504">
            <a:off x="2949271" y="317215"/>
            <a:ext cx="3245457" cy="3116464"/>
            <a:chOff x="389237" y="173380"/>
            <a:chExt cx="3659573" cy="3514120"/>
          </a:xfrm>
        </p:grpSpPr>
        <p:grpSp>
          <p:nvGrpSpPr>
            <p:cNvPr id="1300" name="Google Shape;1300;p43"/>
            <p:cNvGrpSpPr/>
            <p:nvPr/>
          </p:nvGrpSpPr>
          <p:grpSpPr>
            <a:xfrm>
              <a:off x="389237" y="173380"/>
              <a:ext cx="3659573" cy="3514120"/>
              <a:chOff x="2843125" y="89955"/>
              <a:chExt cx="3659573" cy="3514120"/>
            </a:xfrm>
          </p:grpSpPr>
          <p:grpSp>
            <p:nvGrpSpPr>
              <p:cNvPr id="1301" name="Google Shape;1301;p43"/>
              <p:cNvGrpSpPr/>
              <p:nvPr/>
            </p:nvGrpSpPr>
            <p:grpSpPr>
              <a:xfrm>
                <a:off x="3394750" y="2106550"/>
                <a:ext cx="335594" cy="336600"/>
                <a:chOff x="2196965" y="159603"/>
                <a:chExt cx="783000" cy="249223"/>
              </a:xfrm>
            </p:grpSpPr>
            <p:cxnSp>
              <p:nvCxnSpPr>
                <p:cNvPr id="1302" name="Google Shape;1302;p43"/>
                <p:cNvCxnSpPr/>
                <p:nvPr/>
              </p:nvCxnSpPr>
              <p:spPr>
                <a:xfrm>
                  <a:off x="2196965" y="301184"/>
                  <a:ext cx="783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3" name="Google Shape;1303;p43"/>
                <p:cNvCxnSpPr/>
                <p:nvPr/>
              </p:nvCxnSpPr>
              <p:spPr>
                <a:xfrm>
                  <a:off x="2196965" y="335125"/>
                  <a:ext cx="783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4" name="Google Shape;1304;p43"/>
                <p:cNvCxnSpPr/>
                <p:nvPr/>
              </p:nvCxnSpPr>
              <p:spPr>
                <a:xfrm>
                  <a:off x="2196965" y="371975"/>
                  <a:ext cx="783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5" name="Google Shape;1305;p43"/>
                <p:cNvCxnSpPr/>
                <p:nvPr/>
              </p:nvCxnSpPr>
              <p:spPr>
                <a:xfrm>
                  <a:off x="2196965" y="408825"/>
                  <a:ext cx="783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6" name="Google Shape;1306;p43"/>
                <p:cNvCxnSpPr/>
                <p:nvPr/>
              </p:nvCxnSpPr>
              <p:spPr>
                <a:xfrm>
                  <a:off x="2196965" y="159603"/>
                  <a:ext cx="783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7" name="Google Shape;1307;p43"/>
                <p:cNvCxnSpPr/>
                <p:nvPr/>
              </p:nvCxnSpPr>
              <p:spPr>
                <a:xfrm>
                  <a:off x="2196965" y="193543"/>
                  <a:ext cx="783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8" name="Google Shape;1308;p43"/>
                <p:cNvCxnSpPr/>
                <p:nvPr/>
              </p:nvCxnSpPr>
              <p:spPr>
                <a:xfrm>
                  <a:off x="2196965" y="230393"/>
                  <a:ext cx="783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9" name="Google Shape;1309;p43"/>
                <p:cNvCxnSpPr/>
                <p:nvPr/>
              </p:nvCxnSpPr>
              <p:spPr>
                <a:xfrm>
                  <a:off x="2196965" y="267243"/>
                  <a:ext cx="783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310" name="Google Shape;1310;p43"/>
              <p:cNvSpPr/>
              <p:nvPr/>
            </p:nvSpPr>
            <p:spPr>
              <a:xfrm flipH="1" rot="8829766">
                <a:off x="3427230" y="604195"/>
                <a:ext cx="2535928" cy="2513040"/>
              </a:xfrm>
              <a:custGeom>
                <a:rect b="b" l="l" r="r" t="t"/>
                <a:pathLst>
                  <a:path extrusionOk="0" h="90549" w="91644">
                    <a:moveTo>
                      <a:pt x="65495" y="1"/>
                    </a:moveTo>
                    <a:cubicBezTo>
                      <a:pt x="61193" y="1"/>
                      <a:pt x="56859" y="973"/>
                      <a:pt x="53043" y="2964"/>
                    </a:cubicBezTo>
                    <a:cubicBezTo>
                      <a:pt x="51353" y="3845"/>
                      <a:pt x="49769" y="4857"/>
                      <a:pt x="48209" y="5833"/>
                    </a:cubicBezTo>
                    <a:cubicBezTo>
                      <a:pt x="45268" y="7666"/>
                      <a:pt x="42304" y="9381"/>
                      <a:pt x="38541" y="9798"/>
                    </a:cubicBezTo>
                    <a:cubicBezTo>
                      <a:pt x="37831" y="9877"/>
                      <a:pt x="37122" y="9909"/>
                      <a:pt x="36415" y="9909"/>
                    </a:cubicBezTo>
                    <a:cubicBezTo>
                      <a:pt x="33291" y="9909"/>
                      <a:pt x="30189" y="9277"/>
                      <a:pt x="27064" y="9238"/>
                    </a:cubicBezTo>
                    <a:cubicBezTo>
                      <a:pt x="26995" y="9237"/>
                      <a:pt x="26926" y="9237"/>
                      <a:pt x="26858" y="9237"/>
                    </a:cubicBezTo>
                    <a:cubicBezTo>
                      <a:pt x="19021" y="9237"/>
                      <a:pt x="11236" y="13268"/>
                      <a:pt x="6692" y="19323"/>
                    </a:cubicBezTo>
                    <a:cubicBezTo>
                      <a:pt x="2108" y="25431"/>
                      <a:pt x="810" y="33384"/>
                      <a:pt x="2906" y="40337"/>
                    </a:cubicBezTo>
                    <a:cubicBezTo>
                      <a:pt x="3989" y="43933"/>
                      <a:pt x="5930" y="47326"/>
                      <a:pt x="6228" y="51088"/>
                    </a:cubicBezTo>
                    <a:cubicBezTo>
                      <a:pt x="6954" y="60411"/>
                      <a:pt x="1" y="67817"/>
                      <a:pt x="5502" y="77008"/>
                    </a:cubicBezTo>
                    <a:cubicBezTo>
                      <a:pt x="8907" y="82688"/>
                      <a:pt x="14765" y="85855"/>
                      <a:pt x="21849" y="86259"/>
                    </a:cubicBezTo>
                    <a:cubicBezTo>
                      <a:pt x="22847" y="86317"/>
                      <a:pt x="23847" y="86337"/>
                      <a:pt x="24848" y="86337"/>
                    </a:cubicBezTo>
                    <a:cubicBezTo>
                      <a:pt x="27150" y="86337"/>
                      <a:pt x="29457" y="86231"/>
                      <a:pt x="31754" y="86231"/>
                    </a:cubicBezTo>
                    <a:cubicBezTo>
                      <a:pt x="33441" y="86231"/>
                      <a:pt x="35122" y="86288"/>
                      <a:pt x="36791" y="86486"/>
                    </a:cubicBezTo>
                    <a:cubicBezTo>
                      <a:pt x="41554" y="87045"/>
                      <a:pt x="46019" y="88712"/>
                      <a:pt x="50650" y="89808"/>
                    </a:cubicBezTo>
                    <a:cubicBezTo>
                      <a:pt x="52792" y="90310"/>
                      <a:pt x="54938" y="90549"/>
                      <a:pt x="57057" y="90549"/>
                    </a:cubicBezTo>
                    <a:cubicBezTo>
                      <a:pt x="69987" y="90549"/>
                      <a:pt x="81896" y="81663"/>
                      <a:pt x="85702" y="69746"/>
                    </a:cubicBezTo>
                    <a:cubicBezTo>
                      <a:pt x="87119" y="65293"/>
                      <a:pt x="87643" y="60947"/>
                      <a:pt x="86488" y="56494"/>
                    </a:cubicBezTo>
                    <a:cubicBezTo>
                      <a:pt x="85333" y="52089"/>
                      <a:pt x="83095" y="47814"/>
                      <a:pt x="83499" y="43111"/>
                    </a:cubicBezTo>
                    <a:cubicBezTo>
                      <a:pt x="83880" y="38396"/>
                      <a:pt x="86964" y="34170"/>
                      <a:pt x="88548" y="29633"/>
                    </a:cubicBezTo>
                    <a:cubicBezTo>
                      <a:pt x="91643" y="20811"/>
                      <a:pt x="88548" y="10595"/>
                      <a:pt x="80987" y="4892"/>
                    </a:cubicBezTo>
                    <a:cubicBezTo>
                      <a:pt x="76701" y="1666"/>
                      <a:pt x="71126" y="1"/>
                      <a:pt x="65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43"/>
              <p:cNvSpPr/>
              <p:nvPr/>
            </p:nvSpPr>
            <p:spPr>
              <a:xfrm flipH="1" rot="10800000">
                <a:off x="2843125" y="1134923"/>
                <a:ext cx="114300" cy="114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43"/>
              <p:cNvSpPr/>
              <p:nvPr/>
            </p:nvSpPr>
            <p:spPr>
              <a:xfrm>
                <a:off x="3009499" y="1249225"/>
                <a:ext cx="210000" cy="2100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13" name="Google Shape;1313;p43"/>
              <p:cNvGrpSpPr/>
              <p:nvPr/>
            </p:nvGrpSpPr>
            <p:grpSpPr>
              <a:xfrm>
                <a:off x="5412367" y="2918680"/>
                <a:ext cx="580536" cy="383283"/>
                <a:chOff x="7209371" y="1376950"/>
                <a:chExt cx="892995" cy="589575"/>
              </a:xfrm>
            </p:grpSpPr>
            <p:sp>
              <p:nvSpPr>
                <p:cNvPr id="1314" name="Google Shape;1314;p43"/>
                <p:cNvSpPr/>
                <p:nvPr/>
              </p:nvSpPr>
              <p:spPr>
                <a:xfrm rot="-7856404">
                  <a:off x="7259641" y="1434621"/>
                  <a:ext cx="269660" cy="256058"/>
                </a:xfrm>
                <a:prstGeom prst="pentagon">
                  <a:avLst>
                    <a:gd fmla="val 105146" name="hf"/>
                    <a:gd fmla="val 110557" name="vf"/>
                  </a:avLst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5" name="Google Shape;1315;p43"/>
                <p:cNvSpPr/>
                <p:nvPr/>
              </p:nvSpPr>
              <p:spPr>
                <a:xfrm rot="-7855416">
                  <a:off x="7656216" y="1529078"/>
                  <a:ext cx="376001" cy="357093"/>
                </a:xfrm>
                <a:prstGeom prst="pentagon">
                  <a:avLst>
                    <a:gd fmla="val 105146" name="hf"/>
                    <a:gd fmla="val 110557" name="vf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16" name="Google Shape;1316;p43"/>
              <p:cNvSpPr/>
              <p:nvPr/>
            </p:nvSpPr>
            <p:spPr>
              <a:xfrm rot="9595118">
                <a:off x="3964859" y="129910"/>
                <a:ext cx="283963" cy="289090"/>
              </a:xfrm>
              <a:prstGeom prst="mathPlus">
                <a:avLst>
                  <a:gd fmla="val 2352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43"/>
              <p:cNvSpPr/>
              <p:nvPr/>
            </p:nvSpPr>
            <p:spPr>
              <a:xfrm rot="1770950">
                <a:off x="6119607" y="1518795"/>
                <a:ext cx="325780" cy="318263"/>
              </a:xfrm>
              <a:prstGeom prst="mathPlus">
                <a:avLst>
                  <a:gd fmla="val 23520" name="adj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8" name="Google Shape;1318;p43"/>
            <p:cNvSpPr/>
            <p:nvPr/>
          </p:nvSpPr>
          <p:spPr>
            <a:xfrm flipH="1" rot="10800000">
              <a:off x="3163326" y="1149351"/>
              <a:ext cx="183300" cy="18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9" name="Google Shape;1319;p43"/>
          <p:cNvSpPr txBox="1"/>
          <p:nvPr>
            <p:ph idx="1" type="subTitle"/>
          </p:nvPr>
        </p:nvSpPr>
        <p:spPr>
          <a:xfrm>
            <a:off x="2060100" y="4083661"/>
            <a:ext cx="5023800" cy="6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Source: CDC Website</a:t>
            </a:r>
            <a:endParaRPr/>
          </a:p>
        </p:txBody>
      </p:sp>
      <p:pic>
        <p:nvPicPr>
          <p:cNvPr id="1320" name="Google Shape;1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75" y="849599"/>
            <a:ext cx="8173627" cy="30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963" y="622700"/>
            <a:ext cx="6698075" cy="41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44"/>
          <p:cNvSpPr txBox="1"/>
          <p:nvPr>
            <p:ph idx="4294967295" type="subTitle"/>
          </p:nvPr>
        </p:nvSpPr>
        <p:spPr>
          <a:xfrm>
            <a:off x="1085425" y="4731861"/>
            <a:ext cx="50238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Source: CDC Website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45"/>
          <p:cNvSpPr/>
          <p:nvPr/>
        </p:nvSpPr>
        <p:spPr>
          <a:xfrm flipH="1" rot="10800000">
            <a:off x="3297875" y="-22424"/>
            <a:ext cx="5846134" cy="1057244"/>
          </a:xfrm>
          <a:custGeom>
            <a:rect b="b" l="l" r="r" t="t"/>
            <a:pathLst>
              <a:path extrusionOk="0" h="92558" w="285665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45"/>
          <p:cNvSpPr txBox="1"/>
          <p:nvPr>
            <p:ph type="title"/>
          </p:nvPr>
        </p:nvSpPr>
        <p:spPr>
          <a:xfrm>
            <a:off x="4572000" y="1103250"/>
            <a:ext cx="3852000" cy="29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what is the purpose of VaccAttacc?</a:t>
            </a:r>
            <a:endParaRPr/>
          </a:p>
        </p:txBody>
      </p:sp>
      <p:grpSp>
        <p:nvGrpSpPr>
          <p:cNvPr id="1333" name="Google Shape;1333;p45"/>
          <p:cNvGrpSpPr/>
          <p:nvPr/>
        </p:nvGrpSpPr>
        <p:grpSpPr>
          <a:xfrm>
            <a:off x="473258" y="4246812"/>
            <a:ext cx="578883" cy="574451"/>
            <a:chOff x="473258" y="4246812"/>
            <a:chExt cx="578883" cy="574451"/>
          </a:xfrm>
        </p:grpSpPr>
        <p:sp>
          <p:nvSpPr>
            <p:cNvPr id="1334" name="Google Shape;1334;p45"/>
            <p:cNvSpPr/>
            <p:nvPr/>
          </p:nvSpPr>
          <p:spPr>
            <a:xfrm rot="4094836">
              <a:off x="683018" y="4301246"/>
              <a:ext cx="327845" cy="311133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5"/>
            <p:cNvSpPr/>
            <p:nvPr/>
          </p:nvSpPr>
          <p:spPr>
            <a:xfrm rot="-8092257">
              <a:off x="508821" y="4601694"/>
              <a:ext cx="188374" cy="179039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6" name="Google Shape;1336;p45"/>
          <p:cNvGrpSpPr/>
          <p:nvPr/>
        </p:nvGrpSpPr>
        <p:grpSpPr>
          <a:xfrm flipH="1" rot="-2698588">
            <a:off x="7055196" y="3949560"/>
            <a:ext cx="1168046" cy="1168950"/>
            <a:chOff x="3368407" y="4173748"/>
            <a:chExt cx="969007" cy="969757"/>
          </a:xfrm>
        </p:grpSpPr>
        <p:sp>
          <p:nvSpPr>
            <p:cNvPr id="1337" name="Google Shape;1337;p45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5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5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5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46"/>
          <p:cNvSpPr txBox="1"/>
          <p:nvPr>
            <p:ph type="title"/>
          </p:nvPr>
        </p:nvSpPr>
        <p:spPr>
          <a:xfrm>
            <a:off x="4366800" y="540000"/>
            <a:ext cx="40572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Plot</a:t>
            </a:r>
            <a:endParaRPr/>
          </a:p>
        </p:txBody>
      </p:sp>
      <p:sp>
        <p:nvSpPr>
          <p:cNvPr id="1346" name="Google Shape;1346;p46"/>
          <p:cNvSpPr txBox="1"/>
          <p:nvPr>
            <p:ph idx="2" type="title"/>
          </p:nvPr>
        </p:nvSpPr>
        <p:spPr>
          <a:xfrm>
            <a:off x="720000" y="28241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</a:t>
            </a:r>
            <a:endParaRPr/>
          </a:p>
        </p:txBody>
      </p:sp>
      <p:sp>
        <p:nvSpPr>
          <p:cNvPr id="1347" name="Google Shape;1347;p46"/>
          <p:cNvSpPr txBox="1"/>
          <p:nvPr>
            <p:ph idx="3" type="title"/>
          </p:nvPr>
        </p:nvSpPr>
        <p:spPr>
          <a:xfrm>
            <a:off x="720000" y="3205000"/>
            <a:ext cx="22929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questionnaires, and collect people’s opinions on things</a:t>
            </a:r>
            <a:endParaRPr/>
          </a:p>
        </p:txBody>
      </p:sp>
      <p:sp>
        <p:nvSpPr>
          <p:cNvPr id="1348" name="Google Shape;1348;p46"/>
          <p:cNvSpPr txBox="1"/>
          <p:nvPr>
            <p:ph idx="4" type="title"/>
          </p:nvPr>
        </p:nvSpPr>
        <p:spPr>
          <a:xfrm>
            <a:off x="3425550" y="28241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</a:t>
            </a:r>
            <a:endParaRPr/>
          </a:p>
        </p:txBody>
      </p:sp>
      <p:sp>
        <p:nvSpPr>
          <p:cNvPr id="1349" name="Google Shape;1349;p46"/>
          <p:cNvSpPr txBox="1"/>
          <p:nvPr>
            <p:ph idx="5" type="title"/>
          </p:nvPr>
        </p:nvSpPr>
        <p:spPr>
          <a:xfrm>
            <a:off x="3425550" y="3205000"/>
            <a:ext cx="22929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those who are potentially not vaccinated based off the questionnaire.</a:t>
            </a:r>
            <a:endParaRPr/>
          </a:p>
        </p:txBody>
      </p:sp>
      <p:sp>
        <p:nvSpPr>
          <p:cNvPr id="1350" name="Google Shape;1350;p46"/>
          <p:cNvSpPr txBox="1"/>
          <p:nvPr>
            <p:ph idx="6" type="title"/>
          </p:nvPr>
        </p:nvSpPr>
        <p:spPr>
          <a:xfrm>
            <a:off x="6131100" y="2824100"/>
            <a:ext cx="2292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3.</a:t>
            </a:r>
            <a:endParaRPr/>
          </a:p>
        </p:txBody>
      </p:sp>
      <p:sp>
        <p:nvSpPr>
          <p:cNvPr id="1351" name="Google Shape;1351;p46"/>
          <p:cNvSpPr txBox="1"/>
          <p:nvPr>
            <p:ph idx="7" type="title"/>
          </p:nvPr>
        </p:nvSpPr>
        <p:spPr>
          <a:xfrm>
            <a:off x="6131100" y="3205000"/>
            <a:ext cx="22929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Reach out to those at risk and provide them where and why should get vaccinated for H1N1/Seasonal.</a:t>
            </a:r>
            <a:endParaRPr/>
          </a:p>
        </p:txBody>
      </p:sp>
      <p:grpSp>
        <p:nvGrpSpPr>
          <p:cNvPr id="1352" name="Google Shape;1352;p46"/>
          <p:cNvGrpSpPr/>
          <p:nvPr/>
        </p:nvGrpSpPr>
        <p:grpSpPr>
          <a:xfrm>
            <a:off x="1481937" y="2036207"/>
            <a:ext cx="769037" cy="758427"/>
            <a:chOff x="6071025" y="663825"/>
            <a:chExt cx="804600" cy="793500"/>
          </a:xfrm>
        </p:grpSpPr>
        <p:sp>
          <p:nvSpPr>
            <p:cNvPr id="1353" name="Google Shape;1353;p46"/>
            <p:cNvSpPr/>
            <p:nvPr/>
          </p:nvSpPr>
          <p:spPr>
            <a:xfrm>
              <a:off x="6071025" y="663825"/>
              <a:ext cx="804600" cy="7935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6"/>
            <p:cNvSpPr/>
            <p:nvPr/>
          </p:nvSpPr>
          <p:spPr>
            <a:xfrm>
              <a:off x="6129225" y="720975"/>
              <a:ext cx="685800" cy="6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46"/>
          <p:cNvGrpSpPr/>
          <p:nvPr/>
        </p:nvGrpSpPr>
        <p:grpSpPr>
          <a:xfrm>
            <a:off x="4187487" y="2036207"/>
            <a:ext cx="769037" cy="758427"/>
            <a:chOff x="6071025" y="663825"/>
            <a:chExt cx="804600" cy="793500"/>
          </a:xfrm>
        </p:grpSpPr>
        <p:sp>
          <p:nvSpPr>
            <p:cNvPr id="1356" name="Google Shape;1356;p46"/>
            <p:cNvSpPr/>
            <p:nvPr/>
          </p:nvSpPr>
          <p:spPr>
            <a:xfrm>
              <a:off x="6071025" y="663825"/>
              <a:ext cx="804600" cy="793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6"/>
            <p:cNvSpPr/>
            <p:nvPr/>
          </p:nvSpPr>
          <p:spPr>
            <a:xfrm>
              <a:off x="6129225" y="720975"/>
              <a:ext cx="685800" cy="6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8" name="Google Shape;1358;p46"/>
          <p:cNvGrpSpPr/>
          <p:nvPr/>
        </p:nvGrpSpPr>
        <p:grpSpPr>
          <a:xfrm>
            <a:off x="6893037" y="2036207"/>
            <a:ext cx="769037" cy="758427"/>
            <a:chOff x="6071025" y="663825"/>
            <a:chExt cx="804600" cy="793500"/>
          </a:xfrm>
        </p:grpSpPr>
        <p:sp>
          <p:nvSpPr>
            <p:cNvPr id="1359" name="Google Shape;1359;p46"/>
            <p:cNvSpPr/>
            <p:nvPr/>
          </p:nvSpPr>
          <p:spPr>
            <a:xfrm>
              <a:off x="6071025" y="663825"/>
              <a:ext cx="804600" cy="7935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6"/>
            <p:cNvSpPr/>
            <p:nvPr/>
          </p:nvSpPr>
          <p:spPr>
            <a:xfrm>
              <a:off x="6129225" y="720975"/>
              <a:ext cx="685800" cy="6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1" name="Google Shape;1361;p46"/>
          <p:cNvSpPr/>
          <p:nvPr/>
        </p:nvSpPr>
        <p:spPr>
          <a:xfrm>
            <a:off x="1652789" y="2198602"/>
            <a:ext cx="427328" cy="433612"/>
          </a:xfrm>
          <a:custGeom>
            <a:rect b="b" l="l" r="r" t="t"/>
            <a:pathLst>
              <a:path extrusionOk="0" h="11109" w="10948">
                <a:moveTo>
                  <a:pt x="2620" y="1738"/>
                </a:moveTo>
                <a:lnTo>
                  <a:pt x="2620" y="1738"/>
                </a:lnTo>
                <a:cubicBezTo>
                  <a:pt x="2108" y="2262"/>
                  <a:pt x="2227" y="3107"/>
                  <a:pt x="2846" y="3488"/>
                </a:cubicBezTo>
                <a:cubicBezTo>
                  <a:pt x="2763" y="3524"/>
                  <a:pt x="2704" y="3571"/>
                  <a:pt x="2644" y="3631"/>
                </a:cubicBezTo>
                <a:cubicBezTo>
                  <a:pt x="2275" y="2559"/>
                  <a:pt x="1989" y="2595"/>
                  <a:pt x="2144" y="2238"/>
                </a:cubicBezTo>
                <a:cubicBezTo>
                  <a:pt x="2227" y="2012"/>
                  <a:pt x="2406" y="1845"/>
                  <a:pt x="2620" y="1738"/>
                </a:cubicBezTo>
                <a:close/>
                <a:moveTo>
                  <a:pt x="8740" y="4214"/>
                </a:moveTo>
                <a:cubicBezTo>
                  <a:pt x="8716" y="4345"/>
                  <a:pt x="8716" y="4500"/>
                  <a:pt x="8704" y="4643"/>
                </a:cubicBezTo>
                <a:cubicBezTo>
                  <a:pt x="8645" y="4572"/>
                  <a:pt x="8561" y="4512"/>
                  <a:pt x="8466" y="4452"/>
                </a:cubicBezTo>
                <a:cubicBezTo>
                  <a:pt x="8573" y="4393"/>
                  <a:pt x="8657" y="4298"/>
                  <a:pt x="8740" y="4214"/>
                </a:cubicBezTo>
                <a:close/>
                <a:moveTo>
                  <a:pt x="8025" y="1650"/>
                </a:moveTo>
                <a:cubicBezTo>
                  <a:pt x="8616" y="1650"/>
                  <a:pt x="9126" y="2169"/>
                  <a:pt x="8990" y="2798"/>
                </a:cubicBezTo>
                <a:cubicBezTo>
                  <a:pt x="8978" y="2869"/>
                  <a:pt x="8954" y="2952"/>
                  <a:pt x="8942" y="3036"/>
                </a:cubicBezTo>
                <a:cubicBezTo>
                  <a:pt x="8764" y="2655"/>
                  <a:pt x="8383" y="2381"/>
                  <a:pt x="7919" y="2381"/>
                </a:cubicBezTo>
                <a:cubicBezTo>
                  <a:pt x="7823" y="2381"/>
                  <a:pt x="7752" y="2452"/>
                  <a:pt x="7752" y="2547"/>
                </a:cubicBezTo>
                <a:cubicBezTo>
                  <a:pt x="7752" y="2631"/>
                  <a:pt x="7823" y="2714"/>
                  <a:pt x="7919" y="2714"/>
                </a:cubicBezTo>
                <a:cubicBezTo>
                  <a:pt x="8359" y="2714"/>
                  <a:pt x="8716" y="3071"/>
                  <a:pt x="8716" y="3512"/>
                </a:cubicBezTo>
                <a:cubicBezTo>
                  <a:pt x="8716" y="3964"/>
                  <a:pt x="8359" y="4322"/>
                  <a:pt x="7919" y="4322"/>
                </a:cubicBezTo>
                <a:lnTo>
                  <a:pt x="7907" y="4322"/>
                </a:lnTo>
                <a:cubicBezTo>
                  <a:pt x="7765" y="4329"/>
                  <a:pt x="6934" y="4515"/>
                  <a:pt x="5736" y="4515"/>
                </a:cubicBezTo>
                <a:cubicBezTo>
                  <a:pt x="5124" y="4515"/>
                  <a:pt x="4417" y="4466"/>
                  <a:pt x="3656" y="4322"/>
                </a:cubicBezTo>
                <a:cubicBezTo>
                  <a:pt x="3643" y="4317"/>
                  <a:pt x="3630" y="4315"/>
                  <a:pt x="3617" y="4315"/>
                </a:cubicBezTo>
                <a:cubicBezTo>
                  <a:pt x="3557" y="4315"/>
                  <a:pt x="3497" y="4358"/>
                  <a:pt x="3477" y="4417"/>
                </a:cubicBezTo>
                <a:cubicBezTo>
                  <a:pt x="3454" y="4512"/>
                  <a:pt x="3513" y="4619"/>
                  <a:pt x="3597" y="4643"/>
                </a:cubicBezTo>
                <a:cubicBezTo>
                  <a:pt x="4287" y="4774"/>
                  <a:pt x="5001" y="4857"/>
                  <a:pt x="5740" y="4857"/>
                </a:cubicBezTo>
                <a:lnTo>
                  <a:pt x="5752" y="4857"/>
                </a:lnTo>
                <a:cubicBezTo>
                  <a:pt x="6466" y="4857"/>
                  <a:pt x="7204" y="4798"/>
                  <a:pt x="7930" y="4655"/>
                </a:cubicBezTo>
                <a:cubicBezTo>
                  <a:pt x="8359" y="4655"/>
                  <a:pt x="8716" y="5012"/>
                  <a:pt x="8716" y="5465"/>
                </a:cubicBezTo>
                <a:cubicBezTo>
                  <a:pt x="8716" y="5905"/>
                  <a:pt x="8359" y="6262"/>
                  <a:pt x="7919" y="6262"/>
                </a:cubicBezTo>
                <a:cubicBezTo>
                  <a:pt x="7807" y="6262"/>
                  <a:pt x="7088" y="6463"/>
                  <a:pt x="5862" y="6463"/>
                </a:cubicBezTo>
                <a:cubicBezTo>
                  <a:pt x="5249" y="6463"/>
                  <a:pt x="4509" y="6413"/>
                  <a:pt x="3656" y="6262"/>
                </a:cubicBezTo>
                <a:cubicBezTo>
                  <a:pt x="3649" y="6261"/>
                  <a:pt x="3642" y="6261"/>
                  <a:pt x="3635" y="6261"/>
                </a:cubicBezTo>
                <a:cubicBezTo>
                  <a:pt x="3557" y="6261"/>
                  <a:pt x="3476" y="6318"/>
                  <a:pt x="3466" y="6405"/>
                </a:cubicBezTo>
                <a:cubicBezTo>
                  <a:pt x="3454" y="6488"/>
                  <a:pt x="3513" y="6584"/>
                  <a:pt x="3597" y="6596"/>
                </a:cubicBezTo>
                <a:cubicBezTo>
                  <a:pt x="4370" y="6727"/>
                  <a:pt x="5121" y="6786"/>
                  <a:pt x="5835" y="6786"/>
                </a:cubicBezTo>
                <a:cubicBezTo>
                  <a:pt x="6549" y="6786"/>
                  <a:pt x="7240" y="6727"/>
                  <a:pt x="7930" y="6596"/>
                </a:cubicBezTo>
                <a:cubicBezTo>
                  <a:pt x="8240" y="6596"/>
                  <a:pt x="8526" y="6465"/>
                  <a:pt x="8728" y="6238"/>
                </a:cubicBezTo>
                <a:lnTo>
                  <a:pt x="8728" y="6238"/>
                </a:lnTo>
                <a:cubicBezTo>
                  <a:pt x="8752" y="6536"/>
                  <a:pt x="8776" y="6881"/>
                  <a:pt x="8573" y="7334"/>
                </a:cubicBezTo>
                <a:cubicBezTo>
                  <a:pt x="8454" y="7370"/>
                  <a:pt x="7919" y="7500"/>
                  <a:pt x="6811" y="7560"/>
                </a:cubicBezTo>
                <a:cubicBezTo>
                  <a:pt x="6523" y="7574"/>
                  <a:pt x="6226" y="7581"/>
                  <a:pt x="5931" y="7581"/>
                </a:cubicBezTo>
                <a:cubicBezTo>
                  <a:pt x="5238" y="7581"/>
                  <a:pt x="4559" y="7543"/>
                  <a:pt x="4049" y="7477"/>
                </a:cubicBezTo>
                <a:cubicBezTo>
                  <a:pt x="3263" y="7370"/>
                  <a:pt x="3108" y="7215"/>
                  <a:pt x="3096" y="7203"/>
                </a:cubicBezTo>
                <a:cubicBezTo>
                  <a:pt x="3108" y="6715"/>
                  <a:pt x="3108" y="6191"/>
                  <a:pt x="3061" y="5691"/>
                </a:cubicBezTo>
                <a:cubicBezTo>
                  <a:pt x="3188" y="5623"/>
                  <a:pt x="3279" y="5601"/>
                  <a:pt x="3418" y="5601"/>
                </a:cubicBezTo>
                <a:cubicBezTo>
                  <a:pt x="3697" y="5601"/>
                  <a:pt x="4168" y="5691"/>
                  <a:pt x="5502" y="5691"/>
                </a:cubicBezTo>
                <a:cubicBezTo>
                  <a:pt x="5568" y="5692"/>
                  <a:pt x="5637" y="5692"/>
                  <a:pt x="5707" y="5692"/>
                </a:cubicBezTo>
                <a:cubicBezTo>
                  <a:pt x="6578" y="5692"/>
                  <a:pt x="7678" y="5627"/>
                  <a:pt x="7799" y="5572"/>
                </a:cubicBezTo>
                <a:cubicBezTo>
                  <a:pt x="7962" y="5490"/>
                  <a:pt x="7887" y="5250"/>
                  <a:pt x="7716" y="5250"/>
                </a:cubicBezTo>
                <a:cubicBezTo>
                  <a:pt x="7712" y="5250"/>
                  <a:pt x="7708" y="5250"/>
                  <a:pt x="7704" y="5250"/>
                </a:cubicBezTo>
                <a:cubicBezTo>
                  <a:pt x="7043" y="5304"/>
                  <a:pt x="6391" y="5347"/>
                  <a:pt x="5732" y="5347"/>
                </a:cubicBezTo>
                <a:cubicBezTo>
                  <a:pt x="5655" y="5347"/>
                  <a:pt x="5579" y="5347"/>
                  <a:pt x="5502" y="5345"/>
                </a:cubicBezTo>
                <a:cubicBezTo>
                  <a:pt x="4394" y="5334"/>
                  <a:pt x="3501" y="5250"/>
                  <a:pt x="3442" y="5250"/>
                </a:cubicBezTo>
                <a:cubicBezTo>
                  <a:pt x="3287" y="5250"/>
                  <a:pt x="3144" y="5214"/>
                  <a:pt x="3001" y="5131"/>
                </a:cubicBezTo>
                <a:cubicBezTo>
                  <a:pt x="2942" y="4738"/>
                  <a:pt x="2870" y="4357"/>
                  <a:pt x="2787" y="4000"/>
                </a:cubicBezTo>
                <a:cubicBezTo>
                  <a:pt x="2930" y="3798"/>
                  <a:pt x="3168" y="3667"/>
                  <a:pt x="3418" y="3667"/>
                </a:cubicBezTo>
                <a:cubicBezTo>
                  <a:pt x="4180" y="3810"/>
                  <a:pt x="4954" y="3881"/>
                  <a:pt x="5716" y="3881"/>
                </a:cubicBezTo>
                <a:cubicBezTo>
                  <a:pt x="6549" y="3881"/>
                  <a:pt x="7383" y="3762"/>
                  <a:pt x="7764" y="3667"/>
                </a:cubicBezTo>
                <a:cubicBezTo>
                  <a:pt x="7955" y="3610"/>
                  <a:pt x="7912" y="3342"/>
                  <a:pt x="7727" y="3342"/>
                </a:cubicBezTo>
                <a:cubicBezTo>
                  <a:pt x="7716" y="3342"/>
                  <a:pt x="7704" y="3343"/>
                  <a:pt x="7692" y="3345"/>
                </a:cubicBezTo>
                <a:cubicBezTo>
                  <a:pt x="6962" y="3512"/>
                  <a:pt x="6268" y="3567"/>
                  <a:pt x="5659" y="3567"/>
                </a:cubicBezTo>
                <a:cubicBezTo>
                  <a:pt x="4443" y="3567"/>
                  <a:pt x="3573" y="3345"/>
                  <a:pt x="3454" y="3345"/>
                </a:cubicBezTo>
                <a:cubicBezTo>
                  <a:pt x="3001" y="3345"/>
                  <a:pt x="2644" y="2988"/>
                  <a:pt x="2644" y="2547"/>
                </a:cubicBezTo>
                <a:cubicBezTo>
                  <a:pt x="2644" y="2095"/>
                  <a:pt x="3001" y="1738"/>
                  <a:pt x="3454" y="1738"/>
                </a:cubicBezTo>
                <a:lnTo>
                  <a:pt x="3466" y="1738"/>
                </a:lnTo>
                <a:cubicBezTo>
                  <a:pt x="3477" y="1738"/>
                  <a:pt x="3477" y="1762"/>
                  <a:pt x="3501" y="1762"/>
                </a:cubicBezTo>
                <a:cubicBezTo>
                  <a:pt x="4177" y="2057"/>
                  <a:pt x="4860" y="2207"/>
                  <a:pt x="5550" y="2207"/>
                </a:cubicBezTo>
                <a:cubicBezTo>
                  <a:pt x="5724" y="2207"/>
                  <a:pt x="5898" y="2198"/>
                  <a:pt x="6073" y="2178"/>
                </a:cubicBezTo>
                <a:lnTo>
                  <a:pt x="6073" y="2178"/>
                </a:lnTo>
                <a:cubicBezTo>
                  <a:pt x="5883" y="2333"/>
                  <a:pt x="5621" y="2476"/>
                  <a:pt x="5359" y="2476"/>
                </a:cubicBezTo>
                <a:cubicBezTo>
                  <a:pt x="4811" y="2452"/>
                  <a:pt x="4228" y="2428"/>
                  <a:pt x="3644" y="2369"/>
                </a:cubicBezTo>
                <a:cubicBezTo>
                  <a:pt x="3638" y="2368"/>
                  <a:pt x="3632" y="2368"/>
                  <a:pt x="3626" y="2368"/>
                </a:cubicBezTo>
                <a:cubicBezTo>
                  <a:pt x="3549" y="2368"/>
                  <a:pt x="3477" y="2435"/>
                  <a:pt x="3466" y="2512"/>
                </a:cubicBezTo>
                <a:cubicBezTo>
                  <a:pt x="3454" y="2607"/>
                  <a:pt x="3525" y="2678"/>
                  <a:pt x="3620" y="2690"/>
                </a:cubicBezTo>
                <a:cubicBezTo>
                  <a:pt x="4398" y="2763"/>
                  <a:pt x="5186" y="2808"/>
                  <a:pt x="5967" y="2808"/>
                </a:cubicBezTo>
                <a:cubicBezTo>
                  <a:pt x="6346" y="2808"/>
                  <a:pt x="6724" y="2797"/>
                  <a:pt x="7097" y="2774"/>
                </a:cubicBezTo>
                <a:cubicBezTo>
                  <a:pt x="7192" y="2774"/>
                  <a:pt x="7264" y="2678"/>
                  <a:pt x="7252" y="2595"/>
                </a:cubicBezTo>
                <a:cubicBezTo>
                  <a:pt x="7252" y="2507"/>
                  <a:pt x="7170" y="2439"/>
                  <a:pt x="7092" y="2439"/>
                </a:cubicBezTo>
                <a:cubicBezTo>
                  <a:pt x="7085" y="2439"/>
                  <a:pt x="7079" y="2439"/>
                  <a:pt x="7073" y="2440"/>
                </a:cubicBezTo>
                <a:cubicBezTo>
                  <a:pt x="6787" y="2452"/>
                  <a:pt x="6502" y="2476"/>
                  <a:pt x="6216" y="2476"/>
                </a:cubicBezTo>
                <a:cubicBezTo>
                  <a:pt x="6371" y="2357"/>
                  <a:pt x="6502" y="2214"/>
                  <a:pt x="6597" y="2083"/>
                </a:cubicBezTo>
                <a:cubicBezTo>
                  <a:pt x="6930" y="2012"/>
                  <a:pt x="7264" y="1893"/>
                  <a:pt x="7609" y="1738"/>
                </a:cubicBezTo>
                <a:cubicBezTo>
                  <a:pt x="7747" y="1678"/>
                  <a:pt x="7888" y="1650"/>
                  <a:pt x="8025" y="1650"/>
                </a:cubicBezTo>
                <a:close/>
                <a:moveTo>
                  <a:pt x="8009" y="0"/>
                </a:moveTo>
                <a:cubicBezTo>
                  <a:pt x="7651" y="0"/>
                  <a:pt x="7281" y="75"/>
                  <a:pt x="6918" y="238"/>
                </a:cubicBezTo>
                <a:cubicBezTo>
                  <a:pt x="6448" y="446"/>
                  <a:pt x="5987" y="550"/>
                  <a:pt x="5525" y="550"/>
                </a:cubicBezTo>
                <a:cubicBezTo>
                  <a:pt x="5064" y="550"/>
                  <a:pt x="4603" y="446"/>
                  <a:pt x="4132" y="238"/>
                </a:cubicBezTo>
                <a:cubicBezTo>
                  <a:pt x="3787" y="81"/>
                  <a:pt x="3416" y="3"/>
                  <a:pt x="3046" y="3"/>
                </a:cubicBezTo>
                <a:cubicBezTo>
                  <a:pt x="2714" y="3"/>
                  <a:pt x="2383" y="66"/>
                  <a:pt x="2073" y="190"/>
                </a:cubicBezTo>
                <a:cubicBezTo>
                  <a:pt x="739" y="714"/>
                  <a:pt x="1" y="2262"/>
                  <a:pt x="775" y="3488"/>
                </a:cubicBezTo>
                <a:cubicBezTo>
                  <a:pt x="977" y="3810"/>
                  <a:pt x="1144" y="4214"/>
                  <a:pt x="1251" y="4703"/>
                </a:cubicBezTo>
                <a:cubicBezTo>
                  <a:pt x="1261" y="4779"/>
                  <a:pt x="1323" y="4832"/>
                  <a:pt x="1391" y="4832"/>
                </a:cubicBezTo>
                <a:cubicBezTo>
                  <a:pt x="1408" y="4832"/>
                  <a:pt x="1425" y="4829"/>
                  <a:pt x="1442" y="4822"/>
                </a:cubicBezTo>
                <a:cubicBezTo>
                  <a:pt x="1525" y="4810"/>
                  <a:pt x="1584" y="4714"/>
                  <a:pt x="1561" y="4631"/>
                </a:cubicBezTo>
                <a:cubicBezTo>
                  <a:pt x="1442" y="4119"/>
                  <a:pt x="1263" y="3679"/>
                  <a:pt x="1037" y="3321"/>
                </a:cubicBezTo>
                <a:cubicBezTo>
                  <a:pt x="198" y="2014"/>
                  <a:pt x="1460" y="347"/>
                  <a:pt x="3047" y="347"/>
                </a:cubicBezTo>
                <a:cubicBezTo>
                  <a:pt x="3353" y="347"/>
                  <a:pt x="3672" y="409"/>
                  <a:pt x="3989" y="547"/>
                </a:cubicBezTo>
                <a:cubicBezTo>
                  <a:pt x="4501" y="779"/>
                  <a:pt x="5007" y="895"/>
                  <a:pt x="5513" y="895"/>
                </a:cubicBezTo>
                <a:cubicBezTo>
                  <a:pt x="6019" y="895"/>
                  <a:pt x="6525" y="779"/>
                  <a:pt x="7037" y="547"/>
                </a:cubicBezTo>
                <a:cubicBezTo>
                  <a:pt x="7358" y="404"/>
                  <a:pt x="7683" y="338"/>
                  <a:pt x="7998" y="338"/>
                </a:cubicBezTo>
                <a:cubicBezTo>
                  <a:pt x="9380" y="338"/>
                  <a:pt x="10560" y="1602"/>
                  <a:pt x="10240" y="3095"/>
                </a:cubicBezTo>
                <a:cubicBezTo>
                  <a:pt x="10026" y="4024"/>
                  <a:pt x="9954" y="5072"/>
                  <a:pt x="10014" y="6346"/>
                </a:cubicBezTo>
                <a:cubicBezTo>
                  <a:pt x="10074" y="7655"/>
                  <a:pt x="9359" y="8858"/>
                  <a:pt x="8169" y="9405"/>
                </a:cubicBezTo>
                <a:cubicBezTo>
                  <a:pt x="8049" y="9465"/>
                  <a:pt x="8097" y="9501"/>
                  <a:pt x="7752" y="10513"/>
                </a:cubicBezTo>
                <a:cubicBezTo>
                  <a:pt x="7704" y="10596"/>
                  <a:pt x="7633" y="10763"/>
                  <a:pt x="7538" y="10763"/>
                </a:cubicBezTo>
                <a:cubicBezTo>
                  <a:pt x="7478" y="10763"/>
                  <a:pt x="7478" y="10763"/>
                  <a:pt x="7418" y="10668"/>
                </a:cubicBezTo>
                <a:cubicBezTo>
                  <a:pt x="7276" y="10406"/>
                  <a:pt x="7264" y="10191"/>
                  <a:pt x="7145" y="9822"/>
                </a:cubicBezTo>
                <a:cubicBezTo>
                  <a:pt x="7002" y="9298"/>
                  <a:pt x="7240" y="8751"/>
                  <a:pt x="7740" y="8513"/>
                </a:cubicBezTo>
                <a:cubicBezTo>
                  <a:pt x="8538" y="8143"/>
                  <a:pt x="9062" y="7310"/>
                  <a:pt x="9014" y="6381"/>
                </a:cubicBezTo>
                <a:cubicBezTo>
                  <a:pt x="8954" y="5036"/>
                  <a:pt x="9026" y="3881"/>
                  <a:pt x="9252" y="2869"/>
                </a:cubicBezTo>
                <a:cubicBezTo>
                  <a:pt x="9446" y="2036"/>
                  <a:pt x="8772" y="1321"/>
                  <a:pt x="7976" y="1321"/>
                </a:cubicBezTo>
                <a:cubicBezTo>
                  <a:pt x="7793" y="1321"/>
                  <a:pt x="7605" y="1358"/>
                  <a:pt x="7418" y="1440"/>
                </a:cubicBezTo>
                <a:cubicBezTo>
                  <a:pt x="6781" y="1726"/>
                  <a:pt x="6139" y="1869"/>
                  <a:pt x="5497" y="1869"/>
                </a:cubicBezTo>
                <a:cubicBezTo>
                  <a:pt x="4856" y="1869"/>
                  <a:pt x="4216" y="1726"/>
                  <a:pt x="3585" y="1440"/>
                </a:cubicBezTo>
                <a:cubicBezTo>
                  <a:pt x="3395" y="1357"/>
                  <a:pt x="3206" y="1320"/>
                  <a:pt x="3026" y="1320"/>
                </a:cubicBezTo>
                <a:cubicBezTo>
                  <a:pt x="2152" y="1320"/>
                  <a:pt x="1473" y="2184"/>
                  <a:pt x="1858" y="2786"/>
                </a:cubicBezTo>
                <a:cubicBezTo>
                  <a:pt x="2096" y="3143"/>
                  <a:pt x="2275" y="3560"/>
                  <a:pt x="2406" y="4036"/>
                </a:cubicBezTo>
                <a:cubicBezTo>
                  <a:pt x="2858" y="5536"/>
                  <a:pt x="2763" y="7417"/>
                  <a:pt x="2620" y="8965"/>
                </a:cubicBezTo>
                <a:cubicBezTo>
                  <a:pt x="2587" y="9208"/>
                  <a:pt x="2380" y="9409"/>
                  <a:pt x="2142" y="9409"/>
                </a:cubicBezTo>
                <a:cubicBezTo>
                  <a:pt x="2123" y="9409"/>
                  <a:pt x="2104" y="9408"/>
                  <a:pt x="2084" y="9405"/>
                </a:cubicBezTo>
                <a:cubicBezTo>
                  <a:pt x="1811" y="9382"/>
                  <a:pt x="1620" y="9144"/>
                  <a:pt x="1632" y="8870"/>
                </a:cubicBezTo>
                <a:cubicBezTo>
                  <a:pt x="1739" y="7870"/>
                  <a:pt x="1823" y="6596"/>
                  <a:pt x="1680" y="5417"/>
                </a:cubicBezTo>
                <a:cubicBezTo>
                  <a:pt x="1668" y="5334"/>
                  <a:pt x="1584" y="5274"/>
                  <a:pt x="1501" y="5274"/>
                </a:cubicBezTo>
                <a:cubicBezTo>
                  <a:pt x="1406" y="5286"/>
                  <a:pt x="1346" y="5357"/>
                  <a:pt x="1346" y="5453"/>
                </a:cubicBezTo>
                <a:cubicBezTo>
                  <a:pt x="1489" y="6596"/>
                  <a:pt x="1394" y="7858"/>
                  <a:pt x="1311" y="8846"/>
                </a:cubicBezTo>
                <a:cubicBezTo>
                  <a:pt x="1263" y="9286"/>
                  <a:pt x="1584" y="9691"/>
                  <a:pt x="2037" y="9739"/>
                </a:cubicBezTo>
                <a:cubicBezTo>
                  <a:pt x="2059" y="9741"/>
                  <a:pt x="2082" y="9742"/>
                  <a:pt x="2104" y="9742"/>
                </a:cubicBezTo>
                <a:cubicBezTo>
                  <a:pt x="2518" y="9742"/>
                  <a:pt x="2885" y="9430"/>
                  <a:pt x="2930" y="9001"/>
                </a:cubicBezTo>
                <a:cubicBezTo>
                  <a:pt x="2977" y="8501"/>
                  <a:pt x="3013" y="8024"/>
                  <a:pt x="3037" y="7596"/>
                </a:cubicBezTo>
                <a:cubicBezTo>
                  <a:pt x="3347" y="7739"/>
                  <a:pt x="3918" y="7810"/>
                  <a:pt x="4251" y="7846"/>
                </a:cubicBezTo>
                <a:cubicBezTo>
                  <a:pt x="4751" y="7905"/>
                  <a:pt x="5347" y="7917"/>
                  <a:pt x="5942" y="7917"/>
                </a:cubicBezTo>
                <a:cubicBezTo>
                  <a:pt x="6323" y="7917"/>
                  <a:pt x="6716" y="7905"/>
                  <a:pt x="7085" y="7893"/>
                </a:cubicBezTo>
                <a:cubicBezTo>
                  <a:pt x="7442" y="7870"/>
                  <a:pt x="7883" y="7834"/>
                  <a:pt x="8228" y="7751"/>
                </a:cubicBezTo>
                <a:lnTo>
                  <a:pt x="8228" y="7751"/>
                </a:lnTo>
                <a:cubicBezTo>
                  <a:pt x="7990" y="8036"/>
                  <a:pt x="7764" y="8143"/>
                  <a:pt x="7561" y="8262"/>
                </a:cubicBezTo>
                <a:cubicBezTo>
                  <a:pt x="6966" y="8560"/>
                  <a:pt x="6656" y="9275"/>
                  <a:pt x="6835" y="9929"/>
                </a:cubicBezTo>
                <a:cubicBezTo>
                  <a:pt x="6930" y="10287"/>
                  <a:pt x="6966" y="10537"/>
                  <a:pt x="7145" y="10846"/>
                </a:cubicBezTo>
                <a:cubicBezTo>
                  <a:pt x="7204" y="10965"/>
                  <a:pt x="7299" y="11108"/>
                  <a:pt x="7526" y="11108"/>
                </a:cubicBezTo>
                <a:cubicBezTo>
                  <a:pt x="7533" y="11108"/>
                  <a:pt x="7540" y="11109"/>
                  <a:pt x="7547" y="11109"/>
                </a:cubicBezTo>
                <a:cubicBezTo>
                  <a:pt x="7806" y="11109"/>
                  <a:pt x="7934" y="10899"/>
                  <a:pt x="8049" y="10668"/>
                </a:cubicBezTo>
                <a:cubicBezTo>
                  <a:pt x="8073" y="10596"/>
                  <a:pt x="8014" y="10763"/>
                  <a:pt x="8359" y="9691"/>
                </a:cubicBezTo>
                <a:cubicBezTo>
                  <a:pt x="9645" y="9060"/>
                  <a:pt x="10419" y="7751"/>
                  <a:pt x="10335" y="6346"/>
                </a:cubicBezTo>
                <a:cubicBezTo>
                  <a:pt x="10276" y="5107"/>
                  <a:pt x="10335" y="4060"/>
                  <a:pt x="10550" y="3190"/>
                </a:cubicBezTo>
                <a:cubicBezTo>
                  <a:pt x="10948" y="1453"/>
                  <a:pt x="9589" y="0"/>
                  <a:pt x="80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2" name="Google Shape;1362;p46"/>
          <p:cNvGrpSpPr/>
          <p:nvPr/>
        </p:nvGrpSpPr>
        <p:grpSpPr>
          <a:xfrm>
            <a:off x="4323839" y="2231718"/>
            <a:ext cx="490234" cy="354902"/>
            <a:chOff x="5746938" y="1543503"/>
            <a:chExt cx="387261" cy="280356"/>
          </a:xfrm>
        </p:grpSpPr>
        <p:sp>
          <p:nvSpPr>
            <p:cNvPr id="1363" name="Google Shape;1363;p46"/>
            <p:cNvSpPr/>
            <p:nvPr/>
          </p:nvSpPr>
          <p:spPr>
            <a:xfrm>
              <a:off x="5746938" y="1543503"/>
              <a:ext cx="186256" cy="279591"/>
            </a:xfrm>
            <a:custGeom>
              <a:rect b="b" l="l" r="r" t="t"/>
              <a:pathLst>
                <a:path extrusionOk="0" h="8777" w="5847">
                  <a:moveTo>
                    <a:pt x="2712" y="1"/>
                  </a:moveTo>
                  <a:cubicBezTo>
                    <a:pt x="2459" y="1"/>
                    <a:pt x="2198" y="57"/>
                    <a:pt x="1941" y="180"/>
                  </a:cubicBezTo>
                  <a:cubicBezTo>
                    <a:pt x="1846" y="228"/>
                    <a:pt x="1822" y="335"/>
                    <a:pt x="1857" y="406"/>
                  </a:cubicBezTo>
                  <a:cubicBezTo>
                    <a:pt x="1889" y="470"/>
                    <a:pt x="1947" y="502"/>
                    <a:pt x="2004" y="502"/>
                  </a:cubicBezTo>
                  <a:cubicBezTo>
                    <a:pt x="2032" y="502"/>
                    <a:pt x="2060" y="494"/>
                    <a:pt x="2084" y="478"/>
                  </a:cubicBezTo>
                  <a:cubicBezTo>
                    <a:pt x="2292" y="377"/>
                    <a:pt x="2506" y="331"/>
                    <a:pt x="2712" y="331"/>
                  </a:cubicBezTo>
                  <a:cubicBezTo>
                    <a:pt x="3746" y="331"/>
                    <a:pt x="4616" y="1478"/>
                    <a:pt x="3882" y="2609"/>
                  </a:cubicBezTo>
                  <a:cubicBezTo>
                    <a:pt x="3751" y="2823"/>
                    <a:pt x="3751" y="3085"/>
                    <a:pt x="3882" y="3312"/>
                  </a:cubicBezTo>
                  <a:cubicBezTo>
                    <a:pt x="3989" y="3490"/>
                    <a:pt x="3989" y="3728"/>
                    <a:pt x="3882" y="3907"/>
                  </a:cubicBezTo>
                  <a:cubicBezTo>
                    <a:pt x="3751" y="4109"/>
                    <a:pt x="3739" y="4383"/>
                    <a:pt x="3905" y="4633"/>
                  </a:cubicBezTo>
                  <a:cubicBezTo>
                    <a:pt x="4108" y="4967"/>
                    <a:pt x="4203" y="5359"/>
                    <a:pt x="4108" y="5752"/>
                  </a:cubicBezTo>
                  <a:cubicBezTo>
                    <a:pt x="3962" y="6482"/>
                    <a:pt x="3341" y="6887"/>
                    <a:pt x="2712" y="6887"/>
                  </a:cubicBezTo>
                  <a:cubicBezTo>
                    <a:pt x="2264" y="6887"/>
                    <a:pt x="1811" y="6682"/>
                    <a:pt x="1524" y="6241"/>
                  </a:cubicBezTo>
                  <a:cubicBezTo>
                    <a:pt x="393" y="4562"/>
                    <a:pt x="357" y="2704"/>
                    <a:pt x="1524" y="954"/>
                  </a:cubicBezTo>
                  <a:cubicBezTo>
                    <a:pt x="1560" y="883"/>
                    <a:pt x="1548" y="776"/>
                    <a:pt x="1476" y="716"/>
                  </a:cubicBezTo>
                  <a:cubicBezTo>
                    <a:pt x="1451" y="703"/>
                    <a:pt x="1421" y="697"/>
                    <a:pt x="1390" y="697"/>
                  </a:cubicBezTo>
                  <a:cubicBezTo>
                    <a:pt x="1334" y="697"/>
                    <a:pt x="1276" y="718"/>
                    <a:pt x="1238" y="764"/>
                  </a:cubicBezTo>
                  <a:cubicBezTo>
                    <a:pt x="48" y="2562"/>
                    <a:pt x="0" y="4562"/>
                    <a:pt x="1238" y="6419"/>
                  </a:cubicBezTo>
                  <a:cubicBezTo>
                    <a:pt x="1594" y="6958"/>
                    <a:pt x="2149" y="7209"/>
                    <a:pt x="2700" y="7209"/>
                  </a:cubicBezTo>
                  <a:cubicBezTo>
                    <a:pt x="3477" y="7209"/>
                    <a:pt x="4246" y="6710"/>
                    <a:pt x="4441" y="5812"/>
                  </a:cubicBezTo>
                  <a:cubicBezTo>
                    <a:pt x="4524" y="5348"/>
                    <a:pt x="4453" y="4871"/>
                    <a:pt x="4167" y="4407"/>
                  </a:cubicBezTo>
                  <a:cubicBezTo>
                    <a:pt x="4108" y="4312"/>
                    <a:pt x="4108" y="4169"/>
                    <a:pt x="4167" y="4074"/>
                  </a:cubicBezTo>
                  <a:cubicBezTo>
                    <a:pt x="4215" y="3990"/>
                    <a:pt x="4239" y="3919"/>
                    <a:pt x="4274" y="3847"/>
                  </a:cubicBezTo>
                  <a:lnTo>
                    <a:pt x="4477" y="3847"/>
                  </a:lnTo>
                  <a:cubicBezTo>
                    <a:pt x="5060" y="3847"/>
                    <a:pt x="5525" y="4312"/>
                    <a:pt x="5525" y="4883"/>
                  </a:cubicBezTo>
                  <a:lnTo>
                    <a:pt x="5525" y="8610"/>
                  </a:lnTo>
                  <a:cubicBezTo>
                    <a:pt x="5525" y="8693"/>
                    <a:pt x="5596" y="8777"/>
                    <a:pt x="5691" y="8777"/>
                  </a:cubicBezTo>
                  <a:cubicBezTo>
                    <a:pt x="5775" y="8777"/>
                    <a:pt x="5846" y="8693"/>
                    <a:pt x="5846" y="8610"/>
                  </a:cubicBezTo>
                  <a:lnTo>
                    <a:pt x="5846" y="4883"/>
                  </a:lnTo>
                  <a:cubicBezTo>
                    <a:pt x="5834" y="4240"/>
                    <a:pt x="5346" y="3681"/>
                    <a:pt x="4703" y="3550"/>
                  </a:cubicBezTo>
                  <a:cubicBezTo>
                    <a:pt x="5120" y="3419"/>
                    <a:pt x="5429" y="2966"/>
                    <a:pt x="5429" y="2454"/>
                  </a:cubicBezTo>
                  <a:lnTo>
                    <a:pt x="5429" y="2228"/>
                  </a:lnTo>
                  <a:cubicBezTo>
                    <a:pt x="5429" y="2133"/>
                    <a:pt x="5358" y="2061"/>
                    <a:pt x="5275" y="2061"/>
                  </a:cubicBezTo>
                  <a:cubicBezTo>
                    <a:pt x="5179" y="2061"/>
                    <a:pt x="5108" y="2133"/>
                    <a:pt x="5108" y="2228"/>
                  </a:cubicBezTo>
                  <a:lnTo>
                    <a:pt x="5108" y="2454"/>
                  </a:lnTo>
                  <a:cubicBezTo>
                    <a:pt x="5108" y="2895"/>
                    <a:pt x="4810" y="3264"/>
                    <a:pt x="4453" y="3264"/>
                  </a:cubicBezTo>
                  <a:lnTo>
                    <a:pt x="4215" y="3264"/>
                  </a:lnTo>
                  <a:cubicBezTo>
                    <a:pt x="4203" y="3228"/>
                    <a:pt x="4179" y="3181"/>
                    <a:pt x="4167" y="3145"/>
                  </a:cubicBezTo>
                  <a:cubicBezTo>
                    <a:pt x="4108" y="3050"/>
                    <a:pt x="4096" y="2907"/>
                    <a:pt x="4167" y="2812"/>
                  </a:cubicBezTo>
                  <a:cubicBezTo>
                    <a:pt x="5052" y="1439"/>
                    <a:pt x="3994" y="1"/>
                    <a:pt x="27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6"/>
            <p:cNvSpPr/>
            <p:nvPr/>
          </p:nvSpPr>
          <p:spPr>
            <a:xfrm>
              <a:off x="5949090" y="1543949"/>
              <a:ext cx="185109" cy="279910"/>
            </a:xfrm>
            <a:custGeom>
              <a:rect b="b" l="l" r="r" t="t"/>
              <a:pathLst>
                <a:path extrusionOk="0" h="8787" w="5811">
                  <a:moveTo>
                    <a:pt x="3104" y="0"/>
                  </a:moveTo>
                  <a:cubicBezTo>
                    <a:pt x="1830" y="0"/>
                    <a:pt x="786" y="1434"/>
                    <a:pt x="1667" y="2809"/>
                  </a:cubicBezTo>
                  <a:cubicBezTo>
                    <a:pt x="1727" y="2917"/>
                    <a:pt x="1727" y="3048"/>
                    <a:pt x="1667" y="3155"/>
                  </a:cubicBezTo>
                  <a:cubicBezTo>
                    <a:pt x="1643" y="3179"/>
                    <a:pt x="1631" y="3226"/>
                    <a:pt x="1619" y="3274"/>
                  </a:cubicBezTo>
                  <a:lnTo>
                    <a:pt x="1381" y="3274"/>
                  </a:lnTo>
                  <a:cubicBezTo>
                    <a:pt x="1024" y="3274"/>
                    <a:pt x="726" y="2893"/>
                    <a:pt x="726" y="2452"/>
                  </a:cubicBezTo>
                  <a:lnTo>
                    <a:pt x="726" y="2226"/>
                  </a:lnTo>
                  <a:cubicBezTo>
                    <a:pt x="726" y="2143"/>
                    <a:pt x="655" y="2059"/>
                    <a:pt x="560" y="2059"/>
                  </a:cubicBezTo>
                  <a:cubicBezTo>
                    <a:pt x="476" y="2059"/>
                    <a:pt x="393" y="2143"/>
                    <a:pt x="393" y="2226"/>
                  </a:cubicBezTo>
                  <a:lnTo>
                    <a:pt x="393" y="2452"/>
                  </a:lnTo>
                  <a:cubicBezTo>
                    <a:pt x="393" y="2976"/>
                    <a:pt x="714" y="3417"/>
                    <a:pt x="1131" y="3548"/>
                  </a:cubicBezTo>
                  <a:cubicBezTo>
                    <a:pt x="488" y="3667"/>
                    <a:pt x="0" y="4238"/>
                    <a:pt x="0" y="4905"/>
                  </a:cubicBezTo>
                  <a:lnTo>
                    <a:pt x="0" y="8632"/>
                  </a:lnTo>
                  <a:cubicBezTo>
                    <a:pt x="0" y="8715"/>
                    <a:pt x="72" y="8786"/>
                    <a:pt x="155" y="8786"/>
                  </a:cubicBezTo>
                  <a:cubicBezTo>
                    <a:pt x="250" y="8786"/>
                    <a:pt x="322" y="8715"/>
                    <a:pt x="322" y="8632"/>
                  </a:cubicBezTo>
                  <a:lnTo>
                    <a:pt x="322" y="4905"/>
                  </a:lnTo>
                  <a:cubicBezTo>
                    <a:pt x="322" y="4322"/>
                    <a:pt x="786" y="3869"/>
                    <a:pt x="1369" y="3869"/>
                  </a:cubicBezTo>
                  <a:lnTo>
                    <a:pt x="1572" y="3869"/>
                  </a:lnTo>
                  <a:cubicBezTo>
                    <a:pt x="1584" y="3941"/>
                    <a:pt x="1631" y="4024"/>
                    <a:pt x="1679" y="4083"/>
                  </a:cubicBezTo>
                  <a:cubicBezTo>
                    <a:pt x="1738" y="4191"/>
                    <a:pt x="1750" y="4322"/>
                    <a:pt x="1667" y="4464"/>
                  </a:cubicBezTo>
                  <a:cubicBezTo>
                    <a:pt x="893" y="5631"/>
                    <a:pt x="1679" y="7227"/>
                    <a:pt x="3120" y="7227"/>
                  </a:cubicBezTo>
                  <a:cubicBezTo>
                    <a:pt x="3715" y="7227"/>
                    <a:pt x="4263" y="6929"/>
                    <a:pt x="4596" y="6441"/>
                  </a:cubicBezTo>
                  <a:cubicBezTo>
                    <a:pt x="5787" y="4643"/>
                    <a:pt x="5810" y="2643"/>
                    <a:pt x="4584" y="785"/>
                  </a:cubicBezTo>
                  <a:cubicBezTo>
                    <a:pt x="4553" y="739"/>
                    <a:pt x="4497" y="708"/>
                    <a:pt x="4439" y="708"/>
                  </a:cubicBezTo>
                  <a:cubicBezTo>
                    <a:pt x="4407" y="708"/>
                    <a:pt x="4375" y="717"/>
                    <a:pt x="4346" y="738"/>
                  </a:cubicBezTo>
                  <a:cubicBezTo>
                    <a:pt x="4263" y="785"/>
                    <a:pt x="4239" y="881"/>
                    <a:pt x="4298" y="976"/>
                  </a:cubicBezTo>
                  <a:cubicBezTo>
                    <a:pt x="5429" y="2667"/>
                    <a:pt x="5441" y="4524"/>
                    <a:pt x="4298" y="6262"/>
                  </a:cubicBezTo>
                  <a:cubicBezTo>
                    <a:pt x="4024" y="6667"/>
                    <a:pt x="3584" y="6905"/>
                    <a:pt x="3108" y="6905"/>
                  </a:cubicBezTo>
                  <a:cubicBezTo>
                    <a:pt x="1988" y="6905"/>
                    <a:pt x="1274" y="5667"/>
                    <a:pt x="1941" y="4619"/>
                  </a:cubicBezTo>
                  <a:cubicBezTo>
                    <a:pt x="2084" y="4417"/>
                    <a:pt x="2084" y="4131"/>
                    <a:pt x="1941" y="3905"/>
                  </a:cubicBezTo>
                  <a:cubicBezTo>
                    <a:pt x="1846" y="3726"/>
                    <a:pt x="1846" y="3488"/>
                    <a:pt x="1941" y="3310"/>
                  </a:cubicBezTo>
                  <a:cubicBezTo>
                    <a:pt x="2084" y="3095"/>
                    <a:pt x="2084" y="2821"/>
                    <a:pt x="1941" y="2619"/>
                  </a:cubicBezTo>
                  <a:cubicBezTo>
                    <a:pt x="1229" y="1492"/>
                    <a:pt x="2069" y="332"/>
                    <a:pt x="3103" y="332"/>
                  </a:cubicBezTo>
                  <a:cubicBezTo>
                    <a:pt x="3315" y="332"/>
                    <a:pt x="3534" y="381"/>
                    <a:pt x="3751" y="488"/>
                  </a:cubicBezTo>
                  <a:cubicBezTo>
                    <a:pt x="3774" y="501"/>
                    <a:pt x="3798" y="507"/>
                    <a:pt x="3822" y="507"/>
                  </a:cubicBezTo>
                  <a:cubicBezTo>
                    <a:pt x="3882" y="507"/>
                    <a:pt x="3939" y="468"/>
                    <a:pt x="3965" y="416"/>
                  </a:cubicBezTo>
                  <a:cubicBezTo>
                    <a:pt x="4013" y="321"/>
                    <a:pt x="3965" y="238"/>
                    <a:pt x="3893" y="190"/>
                  </a:cubicBezTo>
                  <a:cubicBezTo>
                    <a:pt x="3630" y="59"/>
                    <a:pt x="3362" y="0"/>
                    <a:pt x="3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5" name="Google Shape;1365;p46"/>
          <p:cNvGrpSpPr/>
          <p:nvPr/>
        </p:nvGrpSpPr>
        <p:grpSpPr>
          <a:xfrm>
            <a:off x="7042401" y="2190791"/>
            <a:ext cx="458646" cy="394516"/>
            <a:chOff x="6196730" y="1525346"/>
            <a:chExt cx="369072" cy="317467"/>
          </a:xfrm>
        </p:grpSpPr>
        <p:sp>
          <p:nvSpPr>
            <p:cNvPr id="1366" name="Google Shape;1366;p46"/>
            <p:cNvSpPr/>
            <p:nvPr/>
          </p:nvSpPr>
          <p:spPr>
            <a:xfrm>
              <a:off x="6285478" y="1697140"/>
              <a:ext cx="193870" cy="145673"/>
            </a:xfrm>
            <a:custGeom>
              <a:rect b="b" l="l" r="r" t="t"/>
              <a:pathLst>
                <a:path extrusionOk="0" h="4573" w="6086">
                  <a:moveTo>
                    <a:pt x="2972" y="1"/>
                  </a:moveTo>
                  <a:cubicBezTo>
                    <a:pt x="2790" y="1"/>
                    <a:pt x="2608" y="72"/>
                    <a:pt x="2477" y="215"/>
                  </a:cubicBezTo>
                  <a:cubicBezTo>
                    <a:pt x="1580" y="1144"/>
                    <a:pt x="674" y="1192"/>
                    <a:pt x="471" y="1192"/>
                  </a:cubicBezTo>
                  <a:cubicBezTo>
                    <a:pt x="447" y="1192"/>
                    <a:pt x="433" y="1191"/>
                    <a:pt x="430" y="1191"/>
                  </a:cubicBezTo>
                  <a:cubicBezTo>
                    <a:pt x="346" y="1191"/>
                    <a:pt x="275" y="1275"/>
                    <a:pt x="275" y="1358"/>
                  </a:cubicBezTo>
                  <a:cubicBezTo>
                    <a:pt x="275" y="1453"/>
                    <a:pt x="346" y="1525"/>
                    <a:pt x="430" y="1525"/>
                  </a:cubicBezTo>
                  <a:cubicBezTo>
                    <a:pt x="430" y="1525"/>
                    <a:pt x="608" y="1525"/>
                    <a:pt x="846" y="1501"/>
                  </a:cubicBezTo>
                  <a:lnTo>
                    <a:pt x="846" y="1501"/>
                  </a:lnTo>
                  <a:cubicBezTo>
                    <a:pt x="822" y="1691"/>
                    <a:pt x="751" y="1953"/>
                    <a:pt x="465" y="2037"/>
                  </a:cubicBezTo>
                  <a:cubicBezTo>
                    <a:pt x="268" y="2070"/>
                    <a:pt x="303" y="2365"/>
                    <a:pt x="486" y="2365"/>
                  </a:cubicBezTo>
                  <a:cubicBezTo>
                    <a:pt x="502" y="2365"/>
                    <a:pt x="519" y="2363"/>
                    <a:pt x="537" y="2358"/>
                  </a:cubicBezTo>
                  <a:cubicBezTo>
                    <a:pt x="1025" y="2239"/>
                    <a:pt x="1180" y="1751"/>
                    <a:pt x="1203" y="1418"/>
                  </a:cubicBezTo>
                  <a:cubicBezTo>
                    <a:pt x="1346" y="1382"/>
                    <a:pt x="1489" y="1334"/>
                    <a:pt x="1620" y="1275"/>
                  </a:cubicBezTo>
                  <a:cubicBezTo>
                    <a:pt x="1620" y="1275"/>
                    <a:pt x="1906" y="1120"/>
                    <a:pt x="1954" y="1096"/>
                  </a:cubicBezTo>
                  <a:cubicBezTo>
                    <a:pt x="2044" y="2566"/>
                    <a:pt x="2059" y="2743"/>
                    <a:pt x="2061" y="2760"/>
                  </a:cubicBezTo>
                  <a:lnTo>
                    <a:pt x="2061" y="2760"/>
                  </a:lnTo>
                  <a:cubicBezTo>
                    <a:pt x="2061" y="2760"/>
                    <a:pt x="2061" y="2761"/>
                    <a:pt x="2061" y="2763"/>
                  </a:cubicBezTo>
                  <a:cubicBezTo>
                    <a:pt x="2120" y="3549"/>
                    <a:pt x="1501" y="4239"/>
                    <a:pt x="703" y="4239"/>
                  </a:cubicBezTo>
                  <a:lnTo>
                    <a:pt x="168" y="4239"/>
                  </a:lnTo>
                  <a:cubicBezTo>
                    <a:pt x="72" y="4239"/>
                    <a:pt x="1" y="4311"/>
                    <a:pt x="1" y="4394"/>
                  </a:cubicBezTo>
                  <a:cubicBezTo>
                    <a:pt x="1" y="4489"/>
                    <a:pt x="72" y="4561"/>
                    <a:pt x="168" y="4561"/>
                  </a:cubicBezTo>
                  <a:lnTo>
                    <a:pt x="703" y="4561"/>
                  </a:lnTo>
                  <a:cubicBezTo>
                    <a:pt x="1680" y="4561"/>
                    <a:pt x="2477" y="3715"/>
                    <a:pt x="2394" y="2727"/>
                  </a:cubicBezTo>
                  <a:lnTo>
                    <a:pt x="2275" y="858"/>
                  </a:lnTo>
                  <a:cubicBezTo>
                    <a:pt x="2442" y="739"/>
                    <a:pt x="2597" y="608"/>
                    <a:pt x="2739" y="441"/>
                  </a:cubicBezTo>
                  <a:cubicBezTo>
                    <a:pt x="2799" y="370"/>
                    <a:pt x="2906" y="334"/>
                    <a:pt x="2989" y="334"/>
                  </a:cubicBezTo>
                  <a:cubicBezTo>
                    <a:pt x="3228" y="334"/>
                    <a:pt x="3216" y="489"/>
                    <a:pt x="3740" y="882"/>
                  </a:cubicBezTo>
                  <a:lnTo>
                    <a:pt x="3620" y="2751"/>
                  </a:lnTo>
                  <a:cubicBezTo>
                    <a:pt x="3573" y="3215"/>
                    <a:pt x="3740" y="3680"/>
                    <a:pt x="4061" y="4025"/>
                  </a:cubicBezTo>
                  <a:cubicBezTo>
                    <a:pt x="4382" y="4370"/>
                    <a:pt x="4835" y="4573"/>
                    <a:pt x="5311" y="4573"/>
                  </a:cubicBezTo>
                  <a:lnTo>
                    <a:pt x="5930" y="4573"/>
                  </a:lnTo>
                  <a:cubicBezTo>
                    <a:pt x="6014" y="4573"/>
                    <a:pt x="6085" y="4501"/>
                    <a:pt x="6085" y="4406"/>
                  </a:cubicBezTo>
                  <a:cubicBezTo>
                    <a:pt x="6049" y="4311"/>
                    <a:pt x="5966" y="4239"/>
                    <a:pt x="5883" y="4239"/>
                  </a:cubicBezTo>
                  <a:lnTo>
                    <a:pt x="5275" y="4239"/>
                  </a:lnTo>
                  <a:cubicBezTo>
                    <a:pt x="4883" y="4239"/>
                    <a:pt x="4525" y="4085"/>
                    <a:pt x="4275" y="3799"/>
                  </a:cubicBezTo>
                  <a:cubicBezTo>
                    <a:pt x="4025" y="3537"/>
                    <a:pt x="3906" y="3192"/>
                    <a:pt x="3918" y="2763"/>
                  </a:cubicBezTo>
                  <a:lnTo>
                    <a:pt x="4025" y="1108"/>
                  </a:lnTo>
                  <a:lnTo>
                    <a:pt x="4204" y="1203"/>
                  </a:lnTo>
                  <a:cubicBezTo>
                    <a:pt x="4335" y="1275"/>
                    <a:pt x="4478" y="1346"/>
                    <a:pt x="4716" y="1406"/>
                  </a:cubicBezTo>
                  <a:cubicBezTo>
                    <a:pt x="4740" y="1727"/>
                    <a:pt x="4883" y="2239"/>
                    <a:pt x="5394" y="2346"/>
                  </a:cubicBezTo>
                  <a:cubicBezTo>
                    <a:pt x="5409" y="2349"/>
                    <a:pt x="5422" y="2351"/>
                    <a:pt x="5435" y="2351"/>
                  </a:cubicBezTo>
                  <a:cubicBezTo>
                    <a:pt x="5616" y="2351"/>
                    <a:pt x="5655" y="2057"/>
                    <a:pt x="5466" y="2013"/>
                  </a:cubicBezTo>
                  <a:cubicBezTo>
                    <a:pt x="5180" y="1953"/>
                    <a:pt x="5097" y="1679"/>
                    <a:pt x="5073" y="1477"/>
                  </a:cubicBezTo>
                  <a:lnTo>
                    <a:pt x="5073" y="1477"/>
                  </a:lnTo>
                  <a:cubicBezTo>
                    <a:pt x="5311" y="1525"/>
                    <a:pt x="5514" y="1525"/>
                    <a:pt x="5514" y="1525"/>
                  </a:cubicBezTo>
                  <a:cubicBezTo>
                    <a:pt x="5597" y="1525"/>
                    <a:pt x="5668" y="1453"/>
                    <a:pt x="5668" y="1358"/>
                  </a:cubicBezTo>
                  <a:cubicBezTo>
                    <a:pt x="5668" y="1275"/>
                    <a:pt x="5597" y="1191"/>
                    <a:pt x="5514" y="1191"/>
                  </a:cubicBezTo>
                  <a:cubicBezTo>
                    <a:pt x="4752" y="1179"/>
                    <a:pt x="4025" y="798"/>
                    <a:pt x="3466" y="215"/>
                  </a:cubicBezTo>
                  <a:cubicBezTo>
                    <a:pt x="3335" y="72"/>
                    <a:pt x="3153" y="1"/>
                    <a:pt x="2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6"/>
            <p:cNvSpPr/>
            <p:nvPr/>
          </p:nvSpPr>
          <p:spPr>
            <a:xfrm>
              <a:off x="6391301" y="1525346"/>
              <a:ext cx="174502" cy="317467"/>
            </a:xfrm>
            <a:custGeom>
              <a:rect b="b" l="l" r="r" t="t"/>
              <a:pathLst>
                <a:path extrusionOk="0" h="9966" w="5478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941"/>
                  </a:lnTo>
                  <a:cubicBezTo>
                    <a:pt x="1" y="4120"/>
                    <a:pt x="37" y="4310"/>
                    <a:pt x="144" y="4465"/>
                  </a:cubicBezTo>
                  <a:cubicBezTo>
                    <a:pt x="263" y="4656"/>
                    <a:pt x="441" y="4894"/>
                    <a:pt x="560" y="5025"/>
                  </a:cubicBezTo>
                  <a:cubicBezTo>
                    <a:pt x="822" y="5322"/>
                    <a:pt x="1072" y="5501"/>
                    <a:pt x="1322" y="5656"/>
                  </a:cubicBezTo>
                  <a:cubicBezTo>
                    <a:pt x="1334" y="5656"/>
                    <a:pt x="1334" y="5668"/>
                    <a:pt x="1346" y="5668"/>
                  </a:cubicBezTo>
                  <a:cubicBezTo>
                    <a:pt x="1346" y="5668"/>
                    <a:pt x="1394" y="5679"/>
                    <a:pt x="1418" y="5703"/>
                  </a:cubicBezTo>
                  <a:cubicBezTo>
                    <a:pt x="1644" y="5822"/>
                    <a:pt x="1965" y="5906"/>
                    <a:pt x="2227" y="5906"/>
                  </a:cubicBezTo>
                  <a:cubicBezTo>
                    <a:pt x="2263" y="5906"/>
                    <a:pt x="2275" y="5894"/>
                    <a:pt x="2287" y="5882"/>
                  </a:cubicBezTo>
                  <a:cubicBezTo>
                    <a:pt x="2311" y="5882"/>
                    <a:pt x="2334" y="5882"/>
                    <a:pt x="2346" y="5858"/>
                  </a:cubicBezTo>
                  <a:cubicBezTo>
                    <a:pt x="2453" y="5763"/>
                    <a:pt x="2382" y="5584"/>
                    <a:pt x="2227" y="5584"/>
                  </a:cubicBezTo>
                  <a:cubicBezTo>
                    <a:pt x="2156" y="5584"/>
                    <a:pt x="2072" y="5560"/>
                    <a:pt x="1989" y="5548"/>
                  </a:cubicBezTo>
                  <a:cubicBezTo>
                    <a:pt x="2144" y="5441"/>
                    <a:pt x="2311" y="5263"/>
                    <a:pt x="2382" y="4989"/>
                  </a:cubicBezTo>
                  <a:cubicBezTo>
                    <a:pt x="2406" y="4894"/>
                    <a:pt x="2346" y="4810"/>
                    <a:pt x="2263" y="4775"/>
                  </a:cubicBezTo>
                  <a:cubicBezTo>
                    <a:pt x="2249" y="4771"/>
                    <a:pt x="2234" y="4769"/>
                    <a:pt x="2221" y="4769"/>
                  </a:cubicBezTo>
                  <a:cubicBezTo>
                    <a:pt x="2144" y="4769"/>
                    <a:pt x="2079" y="4823"/>
                    <a:pt x="2049" y="4894"/>
                  </a:cubicBezTo>
                  <a:cubicBezTo>
                    <a:pt x="1953" y="5310"/>
                    <a:pt x="1608" y="5370"/>
                    <a:pt x="1513" y="5382"/>
                  </a:cubicBezTo>
                  <a:cubicBezTo>
                    <a:pt x="1275" y="5251"/>
                    <a:pt x="1060" y="5072"/>
                    <a:pt x="882" y="4882"/>
                  </a:cubicBezTo>
                  <a:lnTo>
                    <a:pt x="941" y="4072"/>
                  </a:lnTo>
                  <a:cubicBezTo>
                    <a:pt x="977" y="3584"/>
                    <a:pt x="1846" y="3167"/>
                    <a:pt x="2382" y="3167"/>
                  </a:cubicBezTo>
                  <a:cubicBezTo>
                    <a:pt x="2573" y="3167"/>
                    <a:pt x="2763" y="3227"/>
                    <a:pt x="2930" y="3334"/>
                  </a:cubicBezTo>
                  <a:cubicBezTo>
                    <a:pt x="4430" y="4334"/>
                    <a:pt x="4763" y="6739"/>
                    <a:pt x="5109" y="9299"/>
                  </a:cubicBezTo>
                  <a:lnTo>
                    <a:pt x="5109" y="9347"/>
                  </a:lnTo>
                  <a:cubicBezTo>
                    <a:pt x="5120" y="9418"/>
                    <a:pt x="5085" y="9489"/>
                    <a:pt x="5049" y="9549"/>
                  </a:cubicBezTo>
                  <a:cubicBezTo>
                    <a:pt x="5001" y="9608"/>
                    <a:pt x="4930" y="9644"/>
                    <a:pt x="4847" y="9644"/>
                  </a:cubicBezTo>
                  <a:lnTo>
                    <a:pt x="3346" y="9644"/>
                  </a:lnTo>
                  <a:cubicBezTo>
                    <a:pt x="3263" y="9644"/>
                    <a:pt x="3180" y="9716"/>
                    <a:pt x="3180" y="9811"/>
                  </a:cubicBezTo>
                  <a:cubicBezTo>
                    <a:pt x="3180" y="9894"/>
                    <a:pt x="3263" y="9966"/>
                    <a:pt x="3346" y="9966"/>
                  </a:cubicBezTo>
                  <a:lnTo>
                    <a:pt x="4847" y="9966"/>
                  </a:lnTo>
                  <a:cubicBezTo>
                    <a:pt x="5025" y="9966"/>
                    <a:pt x="5192" y="9894"/>
                    <a:pt x="5311" y="9763"/>
                  </a:cubicBezTo>
                  <a:cubicBezTo>
                    <a:pt x="5430" y="9632"/>
                    <a:pt x="5478" y="9454"/>
                    <a:pt x="5466" y="9287"/>
                  </a:cubicBezTo>
                  <a:lnTo>
                    <a:pt x="5382" y="9239"/>
                  </a:lnTo>
                  <a:cubicBezTo>
                    <a:pt x="5025" y="6608"/>
                    <a:pt x="4704" y="4120"/>
                    <a:pt x="3061" y="3036"/>
                  </a:cubicBezTo>
                  <a:cubicBezTo>
                    <a:pt x="2846" y="2881"/>
                    <a:pt x="2584" y="2810"/>
                    <a:pt x="2334" y="2810"/>
                  </a:cubicBezTo>
                  <a:cubicBezTo>
                    <a:pt x="1668" y="2810"/>
                    <a:pt x="620" y="3322"/>
                    <a:pt x="560" y="4036"/>
                  </a:cubicBezTo>
                  <a:lnTo>
                    <a:pt x="537" y="4477"/>
                  </a:lnTo>
                  <a:cubicBezTo>
                    <a:pt x="418" y="4298"/>
                    <a:pt x="322" y="4167"/>
                    <a:pt x="322" y="3953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6"/>
            <p:cNvSpPr/>
            <p:nvPr/>
          </p:nvSpPr>
          <p:spPr>
            <a:xfrm>
              <a:off x="6196730" y="1525346"/>
              <a:ext cx="172622" cy="317467"/>
            </a:xfrm>
            <a:custGeom>
              <a:rect b="b" l="l" r="r" t="t"/>
              <a:pathLst>
                <a:path extrusionOk="0" h="9966" w="5419">
                  <a:moveTo>
                    <a:pt x="5252" y="0"/>
                  </a:moveTo>
                  <a:cubicBezTo>
                    <a:pt x="5168" y="0"/>
                    <a:pt x="5097" y="72"/>
                    <a:pt x="5097" y="155"/>
                  </a:cubicBezTo>
                  <a:lnTo>
                    <a:pt x="5097" y="3953"/>
                  </a:lnTo>
                  <a:cubicBezTo>
                    <a:pt x="5097" y="4227"/>
                    <a:pt x="4942" y="4370"/>
                    <a:pt x="4906" y="4429"/>
                  </a:cubicBezTo>
                  <a:lnTo>
                    <a:pt x="4871" y="4024"/>
                  </a:lnTo>
                  <a:cubicBezTo>
                    <a:pt x="4811" y="3310"/>
                    <a:pt x="3763" y="2810"/>
                    <a:pt x="3097" y="2810"/>
                  </a:cubicBezTo>
                  <a:cubicBezTo>
                    <a:pt x="2835" y="2810"/>
                    <a:pt x="2573" y="2881"/>
                    <a:pt x="2370" y="3036"/>
                  </a:cubicBezTo>
                  <a:cubicBezTo>
                    <a:pt x="632" y="4179"/>
                    <a:pt x="346" y="7037"/>
                    <a:pt x="49" y="9287"/>
                  </a:cubicBezTo>
                  <a:cubicBezTo>
                    <a:pt x="1" y="9644"/>
                    <a:pt x="287" y="9966"/>
                    <a:pt x="644" y="9966"/>
                  </a:cubicBezTo>
                  <a:lnTo>
                    <a:pt x="1977" y="9966"/>
                  </a:lnTo>
                  <a:cubicBezTo>
                    <a:pt x="2073" y="9966"/>
                    <a:pt x="2144" y="9894"/>
                    <a:pt x="2144" y="9799"/>
                  </a:cubicBezTo>
                  <a:cubicBezTo>
                    <a:pt x="2144" y="9716"/>
                    <a:pt x="2073" y="9644"/>
                    <a:pt x="1977" y="9644"/>
                  </a:cubicBezTo>
                  <a:lnTo>
                    <a:pt x="644" y="9644"/>
                  </a:lnTo>
                  <a:cubicBezTo>
                    <a:pt x="572" y="9644"/>
                    <a:pt x="489" y="9608"/>
                    <a:pt x="453" y="9549"/>
                  </a:cubicBezTo>
                  <a:cubicBezTo>
                    <a:pt x="346" y="9442"/>
                    <a:pt x="394" y="9311"/>
                    <a:pt x="394" y="9299"/>
                  </a:cubicBezTo>
                  <a:cubicBezTo>
                    <a:pt x="691" y="6727"/>
                    <a:pt x="1013" y="4310"/>
                    <a:pt x="2525" y="3322"/>
                  </a:cubicBezTo>
                  <a:cubicBezTo>
                    <a:pt x="2680" y="3215"/>
                    <a:pt x="2858" y="3155"/>
                    <a:pt x="3073" y="3155"/>
                  </a:cubicBezTo>
                  <a:cubicBezTo>
                    <a:pt x="3597" y="3155"/>
                    <a:pt x="4466" y="3572"/>
                    <a:pt x="4513" y="4060"/>
                  </a:cubicBezTo>
                  <a:lnTo>
                    <a:pt x="4573" y="4846"/>
                  </a:lnTo>
                  <a:lnTo>
                    <a:pt x="4394" y="5025"/>
                  </a:lnTo>
                  <a:cubicBezTo>
                    <a:pt x="4251" y="5167"/>
                    <a:pt x="4323" y="5132"/>
                    <a:pt x="4049" y="5310"/>
                  </a:cubicBezTo>
                  <a:lnTo>
                    <a:pt x="3918" y="5406"/>
                  </a:lnTo>
                  <a:cubicBezTo>
                    <a:pt x="3859" y="5406"/>
                    <a:pt x="3489" y="5346"/>
                    <a:pt x="3370" y="4906"/>
                  </a:cubicBezTo>
                  <a:cubicBezTo>
                    <a:pt x="3340" y="4835"/>
                    <a:pt x="3275" y="4781"/>
                    <a:pt x="3198" y="4781"/>
                  </a:cubicBezTo>
                  <a:cubicBezTo>
                    <a:pt x="3185" y="4781"/>
                    <a:pt x="3170" y="4783"/>
                    <a:pt x="3156" y="4786"/>
                  </a:cubicBezTo>
                  <a:cubicBezTo>
                    <a:pt x="3073" y="4822"/>
                    <a:pt x="3013" y="4906"/>
                    <a:pt x="3037" y="5001"/>
                  </a:cubicBezTo>
                  <a:cubicBezTo>
                    <a:pt x="3120" y="5275"/>
                    <a:pt x="3275" y="5465"/>
                    <a:pt x="3430" y="5560"/>
                  </a:cubicBezTo>
                  <a:cubicBezTo>
                    <a:pt x="3358" y="5584"/>
                    <a:pt x="3275" y="5596"/>
                    <a:pt x="3204" y="5596"/>
                  </a:cubicBezTo>
                  <a:cubicBezTo>
                    <a:pt x="3061" y="5596"/>
                    <a:pt x="2977" y="5775"/>
                    <a:pt x="3085" y="5870"/>
                  </a:cubicBezTo>
                  <a:cubicBezTo>
                    <a:pt x="3097" y="5894"/>
                    <a:pt x="3120" y="5894"/>
                    <a:pt x="3132" y="5894"/>
                  </a:cubicBezTo>
                  <a:cubicBezTo>
                    <a:pt x="3156" y="5906"/>
                    <a:pt x="3168" y="5918"/>
                    <a:pt x="3204" y="5918"/>
                  </a:cubicBezTo>
                  <a:cubicBezTo>
                    <a:pt x="3454" y="5918"/>
                    <a:pt x="3859" y="5799"/>
                    <a:pt x="4061" y="5691"/>
                  </a:cubicBezTo>
                  <a:cubicBezTo>
                    <a:pt x="4573" y="5429"/>
                    <a:pt x="5002" y="4917"/>
                    <a:pt x="5275" y="4477"/>
                  </a:cubicBezTo>
                  <a:cubicBezTo>
                    <a:pt x="5359" y="4322"/>
                    <a:pt x="5418" y="4132"/>
                    <a:pt x="5418" y="3953"/>
                  </a:cubicBezTo>
                  <a:lnTo>
                    <a:pt x="5418" y="155"/>
                  </a:lnTo>
                  <a:cubicBezTo>
                    <a:pt x="5418" y="72"/>
                    <a:pt x="5347" y="0"/>
                    <a:pt x="5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3" name="Google Shape;1373;p47"/>
          <p:cNvGrpSpPr/>
          <p:nvPr/>
        </p:nvGrpSpPr>
        <p:grpSpPr>
          <a:xfrm>
            <a:off x="4256073" y="966364"/>
            <a:ext cx="4611644" cy="3435501"/>
            <a:chOff x="1190200" y="811850"/>
            <a:chExt cx="5212075" cy="3882800"/>
          </a:xfrm>
        </p:grpSpPr>
        <p:sp>
          <p:nvSpPr>
            <p:cNvPr id="1374" name="Google Shape;1374;p47"/>
            <p:cNvSpPr/>
            <p:nvPr/>
          </p:nvSpPr>
          <p:spPr>
            <a:xfrm>
              <a:off x="1190200" y="4224300"/>
              <a:ext cx="5212075" cy="1700"/>
            </a:xfrm>
            <a:custGeom>
              <a:rect b="b" l="l" r="r" t="t"/>
              <a:pathLst>
                <a:path extrusionOk="0" h="68" w="208483">
                  <a:moveTo>
                    <a:pt x="0" y="0"/>
                  </a:moveTo>
                  <a:lnTo>
                    <a:pt x="0" y="67"/>
                  </a:lnTo>
                  <a:lnTo>
                    <a:pt x="208482" y="67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5534950" y="4391925"/>
              <a:ext cx="345275" cy="2525"/>
            </a:xfrm>
            <a:custGeom>
              <a:rect b="b" l="l" r="r" t="t"/>
              <a:pathLst>
                <a:path extrusionOk="0" h="101" w="13811">
                  <a:moveTo>
                    <a:pt x="1" y="0"/>
                  </a:moveTo>
                  <a:lnTo>
                    <a:pt x="1" y="100"/>
                  </a:lnTo>
                  <a:lnTo>
                    <a:pt x="13811" y="100"/>
                  </a:lnTo>
                  <a:lnTo>
                    <a:pt x="138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3687800" y="4359400"/>
              <a:ext cx="315250" cy="2525"/>
            </a:xfrm>
            <a:custGeom>
              <a:rect b="b" l="l" r="r" t="t"/>
              <a:pathLst>
                <a:path extrusionOk="0" h="101" w="12610">
                  <a:moveTo>
                    <a:pt x="1" y="0"/>
                  </a:moveTo>
                  <a:lnTo>
                    <a:pt x="1" y="100"/>
                  </a:lnTo>
                  <a:lnTo>
                    <a:pt x="12610" y="100"/>
                  </a:lnTo>
                  <a:lnTo>
                    <a:pt x="126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4796100" y="4295175"/>
              <a:ext cx="728050" cy="2525"/>
            </a:xfrm>
            <a:custGeom>
              <a:rect b="b" l="l" r="r" t="t"/>
              <a:pathLst>
                <a:path extrusionOk="0" h="101" w="29122">
                  <a:moveTo>
                    <a:pt x="0" y="1"/>
                  </a:moveTo>
                  <a:lnTo>
                    <a:pt x="0" y="101"/>
                  </a:lnTo>
                  <a:lnTo>
                    <a:pt x="29121" y="101"/>
                  </a:lnTo>
                  <a:lnTo>
                    <a:pt x="291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7"/>
            <p:cNvSpPr/>
            <p:nvPr/>
          </p:nvSpPr>
          <p:spPr>
            <a:xfrm>
              <a:off x="1737250" y="4312700"/>
              <a:ext cx="1742100" cy="2525"/>
            </a:xfrm>
            <a:custGeom>
              <a:rect b="b" l="l" r="r" t="t"/>
              <a:pathLst>
                <a:path extrusionOk="0" h="101" w="69684">
                  <a:moveTo>
                    <a:pt x="0" y="0"/>
                  </a:moveTo>
                  <a:lnTo>
                    <a:pt x="0" y="100"/>
                  </a:lnTo>
                  <a:lnTo>
                    <a:pt x="69683" y="100"/>
                  </a:lnTo>
                  <a:lnTo>
                    <a:pt x="696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7"/>
            <p:cNvSpPr/>
            <p:nvPr/>
          </p:nvSpPr>
          <p:spPr>
            <a:xfrm>
              <a:off x="3571900" y="4312700"/>
              <a:ext cx="65900" cy="2525"/>
            </a:xfrm>
            <a:custGeom>
              <a:rect b="b" l="l" r="r" t="t"/>
              <a:pathLst>
                <a:path extrusionOk="0" h="101" w="2636">
                  <a:moveTo>
                    <a:pt x="0" y="0"/>
                  </a:moveTo>
                  <a:lnTo>
                    <a:pt x="0" y="100"/>
                  </a:lnTo>
                  <a:lnTo>
                    <a:pt x="2635" y="100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3842925" y="811850"/>
              <a:ext cx="2132375" cy="2947975"/>
            </a:xfrm>
            <a:custGeom>
              <a:rect b="b" l="l" r="r" t="t"/>
              <a:pathLst>
                <a:path extrusionOk="0" h="117919" w="85295">
                  <a:moveTo>
                    <a:pt x="82893" y="67"/>
                  </a:moveTo>
                  <a:cubicBezTo>
                    <a:pt x="84194" y="67"/>
                    <a:pt x="85194" y="1102"/>
                    <a:pt x="85194" y="2369"/>
                  </a:cubicBezTo>
                  <a:lnTo>
                    <a:pt x="85194" y="115517"/>
                  </a:lnTo>
                  <a:cubicBezTo>
                    <a:pt x="85194" y="116818"/>
                    <a:pt x="84160" y="117818"/>
                    <a:pt x="82893" y="117818"/>
                  </a:cubicBezTo>
                  <a:lnTo>
                    <a:pt x="2402" y="117818"/>
                  </a:lnTo>
                  <a:cubicBezTo>
                    <a:pt x="1101" y="117818"/>
                    <a:pt x="100" y="116784"/>
                    <a:pt x="100" y="115517"/>
                  </a:cubicBezTo>
                  <a:lnTo>
                    <a:pt x="100" y="2369"/>
                  </a:lnTo>
                  <a:cubicBezTo>
                    <a:pt x="100" y="1068"/>
                    <a:pt x="1134" y="67"/>
                    <a:pt x="2402" y="67"/>
                  </a:cubicBezTo>
                  <a:close/>
                  <a:moveTo>
                    <a:pt x="2402" y="1"/>
                  </a:moveTo>
                  <a:cubicBezTo>
                    <a:pt x="1101" y="1"/>
                    <a:pt x="0" y="1068"/>
                    <a:pt x="0" y="2369"/>
                  </a:cubicBezTo>
                  <a:lnTo>
                    <a:pt x="0" y="115517"/>
                  </a:lnTo>
                  <a:cubicBezTo>
                    <a:pt x="0" y="116818"/>
                    <a:pt x="1068" y="117919"/>
                    <a:pt x="2402" y="117919"/>
                  </a:cubicBezTo>
                  <a:lnTo>
                    <a:pt x="82893" y="117919"/>
                  </a:lnTo>
                  <a:cubicBezTo>
                    <a:pt x="84227" y="117919"/>
                    <a:pt x="85294" y="116818"/>
                    <a:pt x="85261" y="115517"/>
                  </a:cubicBezTo>
                  <a:lnTo>
                    <a:pt x="85261" y="2369"/>
                  </a:lnTo>
                  <a:cubicBezTo>
                    <a:pt x="85261" y="1035"/>
                    <a:pt x="84194" y="1"/>
                    <a:pt x="82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4701025" y="1087050"/>
              <a:ext cx="1123325" cy="1240925"/>
            </a:xfrm>
            <a:custGeom>
              <a:rect b="b" l="l" r="r" t="t"/>
              <a:pathLst>
                <a:path extrusionOk="0" h="49637" w="44933">
                  <a:moveTo>
                    <a:pt x="1" y="1"/>
                  </a:moveTo>
                  <a:lnTo>
                    <a:pt x="1" y="49636"/>
                  </a:lnTo>
                  <a:lnTo>
                    <a:pt x="44933" y="49636"/>
                  </a:lnTo>
                  <a:lnTo>
                    <a:pt x="449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4688525" y="1087050"/>
              <a:ext cx="12525" cy="1240925"/>
            </a:xfrm>
            <a:custGeom>
              <a:rect b="b" l="l" r="r" t="t"/>
              <a:pathLst>
                <a:path extrusionOk="0" h="49637" w="501">
                  <a:moveTo>
                    <a:pt x="0" y="1"/>
                  </a:moveTo>
                  <a:lnTo>
                    <a:pt x="0" y="49636"/>
                  </a:lnTo>
                  <a:lnTo>
                    <a:pt x="501" y="4963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4927025" y="1408325"/>
              <a:ext cx="678850" cy="592750"/>
            </a:xfrm>
            <a:custGeom>
              <a:rect b="b" l="l" r="r" t="t"/>
              <a:pathLst>
                <a:path extrusionOk="0" h="23710" w="27154">
                  <a:moveTo>
                    <a:pt x="18826" y="1"/>
                  </a:moveTo>
                  <a:cubicBezTo>
                    <a:pt x="16879" y="1"/>
                    <a:pt x="14928" y="743"/>
                    <a:pt x="13443" y="2227"/>
                  </a:cubicBezTo>
                  <a:cubicBezTo>
                    <a:pt x="11963" y="874"/>
                    <a:pt x="10102" y="204"/>
                    <a:pt x="8253" y="204"/>
                  </a:cubicBezTo>
                  <a:cubicBezTo>
                    <a:pt x="6228" y="204"/>
                    <a:pt x="4218" y="1007"/>
                    <a:pt x="2736" y="2594"/>
                  </a:cubicBezTo>
                  <a:cubicBezTo>
                    <a:pt x="0" y="5529"/>
                    <a:pt x="0" y="10033"/>
                    <a:pt x="2736" y="12935"/>
                  </a:cubicBezTo>
                  <a:lnTo>
                    <a:pt x="13477" y="23709"/>
                  </a:lnTo>
                  <a:lnTo>
                    <a:pt x="24251" y="12935"/>
                  </a:lnTo>
                  <a:cubicBezTo>
                    <a:pt x="27153" y="10033"/>
                    <a:pt x="27153" y="5196"/>
                    <a:pt x="24184" y="2227"/>
                  </a:cubicBezTo>
                  <a:cubicBezTo>
                    <a:pt x="22717" y="743"/>
                    <a:pt x="20774" y="1"/>
                    <a:pt x="18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4771075" y="2288975"/>
              <a:ext cx="1516225" cy="1242550"/>
            </a:xfrm>
            <a:custGeom>
              <a:rect b="b" l="l" r="r" t="t"/>
              <a:pathLst>
                <a:path extrusionOk="0" h="49702" w="60649">
                  <a:moveTo>
                    <a:pt x="50020" y="1"/>
                  </a:moveTo>
                  <a:cubicBezTo>
                    <a:pt x="49113" y="1"/>
                    <a:pt x="48164" y="122"/>
                    <a:pt x="47201" y="392"/>
                  </a:cubicBezTo>
                  <a:cubicBezTo>
                    <a:pt x="39429" y="2560"/>
                    <a:pt x="39896" y="4361"/>
                    <a:pt x="32224" y="5562"/>
                  </a:cubicBezTo>
                  <a:cubicBezTo>
                    <a:pt x="24551" y="6796"/>
                    <a:pt x="18180" y="14735"/>
                    <a:pt x="16579" y="18705"/>
                  </a:cubicBezTo>
                  <a:cubicBezTo>
                    <a:pt x="15011" y="22674"/>
                    <a:pt x="11576" y="26844"/>
                    <a:pt x="6739" y="28378"/>
                  </a:cubicBezTo>
                  <a:cubicBezTo>
                    <a:pt x="1902" y="29913"/>
                    <a:pt x="1" y="38419"/>
                    <a:pt x="4037" y="43356"/>
                  </a:cubicBezTo>
                  <a:cubicBezTo>
                    <a:pt x="7845" y="47971"/>
                    <a:pt x="13023" y="49702"/>
                    <a:pt x="17790" y="49702"/>
                  </a:cubicBezTo>
                  <a:cubicBezTo>
                    <a:pt x="24258" y="49702"/>
                    <a:pt x="29971" y="46517"/>
                    <a:pt x="30489" y="43022"/>
                  </a:cubicBezTo>
                  <a:cubicBezTo>
                    <a:pt x="31356" y="36918"/>
                    <a:pt x="31023" y="31581"/>
                    <a:pt x="40563" y="27144"/>
                  </a:cubicBezTo>
                  <a:cubicBezTo>
                    <a:pt x="50103" y="22674"/>
                    <a:pt x="43598" y="10899"/>
                    <a:pt x="52705" y="8297"/>
                  </a:cubicBezTo>
                  <a:cubicBezTo>
                    <a:pt x="60649" y="5990"/>
                    <a:pt x="56396" y="1"/>
                    <a:pt x="500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4842800" y="2361300"/>
              <a:ext cx="1202550" cy="1408525"/>
            </a:xfrm>
            <a:custGeom>
              <a:rect b="b" l="l" r="r" t="t"/>
              <a:pathLst>
                <a:path extrusionOk="0" h="56341" w="48102">
                  <a:moveTo>
                    <a:pt x="47968" y="0"/>
                  </a:moveTo>
                  <a:cubicBezTo>
                    <a:pt x="47868" y="67"/>
                    <a:pt x="38528" y="3937"/>
                    <a:pt x="28020" y="12776"/>
                  </a:cubicBezTo>
                  <a:cubicBezTo>
                    <a:pt x="18313" y="20949"/>
                    <a:pt x="5571" y="35126"/>
                    <a:pt x="0" y="56274"/>
                  </a:cubicBezTo>
                  <a:lnTo>
                    <a:pt x="434" y="56341"/>
                  </a:lnTo>
                  <a:cubicBezTo>
                    <a:pt x="5971" y="35292"/>
                    <a:pt x="18647" y="21182"/>
                    <a:pt x="28254" y="13110"/>
                  </a:cubicBezTo>
                  <a:cubicBezTo>
                    <a:pt x="38728" y="4304"/>
                    <a:pt x="48035" y="434"/>
                    <a:pt x="48101" y="401"/>
                  </a:cubicBezTo>
                  <a:lnTo>
                    <a:pt x="479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4388300" y="1816750"/>
              <a:ext cx="957375" cy="1751300"/>
            </a:xfrm>
            <a:custGeom>
              <a:rect b="b" l="l" r="r" t="t"/>
              <a:pathLst>
                <a:path extrusionOk="0" h="70052" w="38295">
                  <a:moveTo>
                    <a:pt x="30604" y="0"/>
                  </a:moveTo>
                  <a:cubicBezTo>
                    <a:pt x="28551" y="0"/>
                    <a:pt x="26187" y="877"/>
                    <a:pt x="24285" y="2902"/>
                  </a:cubicBezTo>
                  <a:cubicBezTo>
                    <a:pt x="18614" y="8940"/>
                    <a:pt x="19882" y="10541"/>
                    <a:pt x="13844" y="15611"/>
                  </a:cubicBezTo>
                  <a:cubicBezTo>
                    <a:pt x="7806" y="20715"/>
                    <a:pt x="6305" y="32056"/>
                    <a:pt x="6972" y="36860"/>
                  </a:cubicBezTo>
                  <a:cubicBezTo>
                    <a:pt x="7639" y="41630"/>
                    <a:pt x="6772" y="47634"/>
                    <a:pt x="3370" y="51604"/>
                  </a:cubicBezTo>
                  <a:cubicBezTo>
                    <a:pt x="1" y="55573"/>
                    <a:pt x="2669" y="65247"/>
                    <a:pt x="8774" y="68249"/>
                  </a:cubicBezTo>
                  <a:cubicBezTo>
                    <a:pt x="11312" y="69512"/>
                    <a:pt x="13792" y="70052"/>
                    <a:pt x="16130" y="70052"/>
                  </a:cubicBezTo>
                  <a:cubicBezTo>
                    <a:pt x="26145" y="70052"/>
                    <a:pt x="33543" y="60148"/>
                    <a:pt x="31623" y="54739"/>
                  </a:cubicBezTo>
                  <a:cubicBezTo>
                    <a:pt x="29222" y="48068"/>
                    <a:pt x="26186" y="42764"/>
                    <a:pt x="32224" y="33457"/>
                  </a:cubicBezTo>
                  <a:cubicBezTo>
                    <a:pt x="38295" y="24184"/>
                    <a:pt x="26486" y="15378"/>
                    <a:pt x="33124" y="8206"/>
                  </a:cubicBezTo>
                  <a:cubicBezTo>
                    <a:pt x="37513" y="3440"/>
                    <a:pt x="34670" y="0"/>
                    <a:pt x="306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4500050" y="1926825"/>
              <a:ext cx="608800" cy="1826325"/>
            </a:xfrm>
            <a:custGeom>
              <a:rect b="b" l="l" r="r" t="t"/>
              <a:pathLst>
                <a:path extrusionOk="0" h="73053" w="24352">
                  <a:moveTo>
                    <a:pt x="24151" y="0"/>
                  </a:moveTo>
                  <a:cubicBezTo>
                    <a:pt x="21916" y="1468"/>
                    <a:pt x="15812" y="12843"/>
                    <a:pt x="11642" y="26686"/>
                  </a:cubicBezTo>
                  <a:cubicBezTo>
                    <a:pt x="7839" y="39295"/>
                    <a:pt x="4470" y="57542"/>
                    <a:pt x="9874" y="73053"/>
                  </a:cubicBezTo>
                  <a:lnTo>
                    <a:pt x="10241" y="72919"/>
                  </a:lnTo>
                  <a:cubicBezTo>
                    <a:pt x="1" y="43698"/>
                    <a:pt x="20649" y="2802"/>
                    <a:pt x="24351" y="334"/>
                  </a:cubicBezTo>
                  <a:lnTo>
                    <a:pt x="241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4496725" y="3619700"/>
              <a:ext cx="657975" cy="604625"/>
            </a:xfrm>
            <a:custGeom>
              <a:rect b="b" l="l" r="r" t="t"/>
              <a:pathLst>
                <a:path extrusionOk="0" h="24185" w="26319">
                  <a:moveTo>
                    <a:pt x="0" y="0"/>
                  </a:moveTo>
                  <a:lnTo>
                    <a:pt x="2669" y="24184"/>
                  </a:lnTo>
                  <a:lnTo>
                    <a:pt x="23650" y="24184"/>
                  </a:lnTo>
                  <a:lnTo>
                    <a:pt x="263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2674575" y="2154600"/>
              <a:ext cx="1854700" cy="2069725"/>
            </a:xfrm>
            <a:custGeom>
              <a:rect b="b" l="l" r="r" t="t"/>
              <a:pathLst>
                <a:path extrusionOk="0" h="82789" w="74188">
                  <a:moveTo>
                    <a:pt x="61106" y="0"/>
                  </a:moveTo>
                  <a:cubicBezTo>
                    <a:pt x="53256" y="0"/>
                    <a:pt x="44617" y="2275"/>
                    <a:pt x="43498" y="2698"/>
                  </a:cubicBezTo>
                  <a:cubicBezTo>
                    <a:pt x="41831" y="3265"/>
                    <a:pt x="40463" y="7268"/>
                    <a:pt x="40363" y="8235"/>
                  </a:cubicBezTo>
                  <a:cubicBezTo>
                    <a:pt x="36994" y="18242"/>
                    <a:pt x="32858" y="43794"/>
                    <a:pt x="31023" y="60306"/>
                  </a:cubicBezTo>
                  <a:lnTo>
                    <a:pt x="29188" y="60306"/>
                  </a:lnTo>
                  <a:cubicBezTo>
                    <a:pt x="29122" y="48831"/>
                    <a:pt x="28221" y="32819"/>
                    <a:pt x="26820" y="24914"/>
                  </a:cubicBezTo>
                  <a:cubicBezTo>
                    <a:pt x="27821" y="21311"/>
                    <a:pt x="33058" y="19410"/>
                    <a:pt x="35793" y="19143"/>
                  </a:cubicBezTo>
                  <a:cubicBezTo>
                    <a:pt x="34714" y="18876"/>
                    <a:pt x="33613" y="18746"/>
                    <a:pt x="32515" y="18746"/>
                  </a:cubicBezTo>
                  <a:cubicBezTo>
                    <a:pt x="30590" y="18746"/>
                    <a:pt x="28670" y="19146"/>
                    <a:pt x="26887" y="19910"/>
                  </a:cubicBezTo>
                  <a:cubicBezTo>
                    <a:pt x="28321" y="18075"/>
                    <a:pt x="30222" y="16141"/>
                    <a:pt x="31557" y="15540"/>
                  </a:cubicBezTo>
                  <a:cubicBezTo>
                    <a:pt x="31247" y="15458"/>
                    <a:pt x="30935" y="15420"/>
                    <a:pt x="30622" y="15420"/>
                  </a:cubicBezTo>
                  <a:cubicBezTo>
                    <a:pt x="28036" y="15420"/>
                    <a:pt x="25444" y="18001"/>
                    <a:pt x="24552" y="19043"/>
                  </a:cubicBezTo>
                  <a:cubicBezTo>
                    <a:pt x="23733" y="18720"/>
                    <a:pt x="17477" y="16997"/>
                    <a:pt x="11593" y="16997"/>
                  </a:cubicBezTo>
                  <a:cubicBezTo>
                    <a:pt x="9562" y="16997"/>
                    <a:pt x="7575" y="17203"/>
                    <a:pt x="5872" y="17742"/>
                  </a:cubicBezTo>
                  <a:cubicBezTo>
                    <a:pt x="8273" y="17809"/>
                    <a:pt x="11709" y="18476"/>
                    <a:pt x="15145" y="19376"/>
                  </a:cubicBezTo>
                  <a:cubicBezTo>
                    <a:pt x="10542" y="20044"/>
                    <a:pt x="6038" y="20978"/>
                    <a:pt x="1635" y="22212"/>
                  </a:cubicBezTo>
                  <a:cubicBezTo>
                    <a:pt x="1635" y="22212"/>
                    <a:pt x="13778" y="21470"/>
                    <a:pt x="19857" y="21470"/>
                  </a:cubicBezTo>
                  <a:cubicBezTo>
                    <a:pt x="20222" y="21470"/>
                    <a:pt x="20565" y="21472"/>
                    <a:pt x="20882" y="21478"/>
                  </a:cubicBezTo>
                  <a:cubicBezTo>
                    <a:pt x="16479" y="22712"/>
                    <a:pt x="5271" y="26381"/>
                    <a:pt x="1" y="31919"/>
                  </a:cubicBezTo>
                  <a:cubicBezTo>
                    <a:pt x="4904" y="29350"/>
                    <a:pt x="14178" y="25948"/>
                    <a:pt x="20282" y="24247"/>
                  </a:cubicBezTo>
                  <a:lnTo>
                    <a:pt x="20282" y="24247"/>
                  </a:lnTo>
                  <a:cubicBezTo>
                    <a:pt x="17380" y="26014"/>
                    <a:pt x="14811" y="28283"/>
                    <a:pt x="12743" y="30951"/>
                  </a:cubicBezTo>
                  <a:lnTo>
                    <a:pt x="12743" y="30951"/>
                  </a:lnTo>
                  <a:cubicBezTo>
                    <a:pt x="15478" y="28783"/>
                    <a:pt x="20315" y="26615"/>
                    <a:pt x="23384" y="25614"/>
                  </a:cubicBezTo>
                  <a:lnTo>
                    <a:pt x="23384" y="25614"/>
                  </a:lnTo>
                  <a:cubicBezTo>
                    <a:pt x="21383" y="27949"/>
                    <a:pt x="19815" y="30618"/>
                    <a:pt x="18714" y="33487"/>
                  </a:cubicBezTo>
                  <a:cubicBezTo>
                    <a:pt x="20682" y="30384"/>
                    <a:pt x="25119" y="26715"/>
                    <a:pt x="26353" y="26381"/>
                  </a:cubicBezTo>
                  <a:cubicBezTo>
                    <a:pt x="26987" y="30551"/>
                    <a:pt x="27787" y="38590"/>
                    <a:pt x="27987" y="43160"/>
                  </a:cubicBezTo>
                  <a:cubicBezTo>
                    <a:pt x="28121" y="46729"/>
                    <a:pt x="28321" y="54335"/>
                    <a:pt x="28354" y="60272"/>
                  </a:cubicBezTo>
                  <a:lnTo>
                    <a:pt x="16779" y="60272"/>
                  </a:lnTo>
                  <a:lnTo>
                    <a:pt x="18180" y="63742"/>
                  </a:lnTo>
                  <a:lnTo>
                    <a:pt x="18948" y="63742"/>
                  </a:lnTo>
                  <a:lnTo>
                    <a:pt x="21783" y="82788"/>
                  </a:lnTo>
                  <a:lnTo>
                    <a:pt x="35960" y="82788"/>
                  </a:lnTo>
                  <a:lnTo>
                    <a:pt x="38728" y="63742"/>
                  </a:lnTo>
                  <a:lnTo>
                    <a:pt x="39496" y="63742"/>
                  </a:lnTo>
                  <a:lnTo>
                    <a:pt x="40897" y="60272"/>
                  </a:lnTo>
                  <a:lnTo>
                    <a:pt x="31823" y="60272"/>
                  </a:lnTo>
                  <a:cubicBezTo>
                    <a:pt x="32724" y="52167"/>
                    <a:pt x="34325" y="40125"/>
                    <a:pt x="35159" y="34921"/>
                  </a:cubicBezTo>
                  <a:cubicBezTo>
                    <a:pt x="36360" y="27215"/>
                    <a:pt x="39662" y="12138"/>
                    <a:pt x="40730" y="9403"/>
                  </a:cubicBezTo>
                  <a:cubicBezTo>
                    <a:pt x="40963" y="8902"/>
                    <a:pt x="41063" y="8535"/>
                    <a:pt x="41230" y="8202"/>
                  </a:cubicBezTo>
                  <a:cubicBezTo>
                    <a:pt x="41302" y="8197"/>
                    <a:pt x="41379" y="8194"/>
                    <a:pt x="41461" y="8194"/>
                  </a:cubicBezTo>
                  <a:cubicBezTo>
                    <a:pt x="45870" y="8194"/>
                    <a:pt x="65509" y="15129"/>
                    <a:pt x="74187" y="19877"/>
                  </a:cubicBezTo>
                  <a:cubicBezTo>
                    <a:pt x="68016" y="12471"/>
                    <a:pt x="53572" y="7601"/>
                    <a:pt x="47902" y="5967"/>
                  </a:cubicBezTo>
                  <a:cubicBezTo>
                    <a:pt x="48420" y="5955"/>
                    <a:pt x="48988" y="5950"/>
                    <a:pt x="49596" y="5950"/>
                  </a:cubicBezTo>
                  <a:cubicBezTo>
                    <a:pt x="57861" y="5950"/>
                    <a:pt x="73520" y="6934"/>
                    <a:pt x="73520" y="6934"/>
                  </a:cubicBezTo>
                  <a:cubicBezTo>
                    <a:pt x="73520" y="6934"/>
                    <a:pt x="64480" y="4299"/>
                    <a:pt x="55974" y="3131"/>
                  </a:cubicBezTo>
                  <a:cubicBezTo>
                    <a:pt x="60644" y="1964"/>
                    <a:pt x="65347" y="1097"/>
                    <a:pt x="68550" y="963"/>
                  </a:cubicBezTo>
                  <a:cubicBezTo>
                    <a:pt x="66382" y="266"/>
                    <a:pt x="63790" y="0"/>
                    <a:pt x="611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1774775" y="4458625"/>
              <a:ext cx="4042900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02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02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3229975" y="1070375"/>
              <a:ext cx="440350" cy="439500"/>
            </a:xfrm>
            <a:custGeom>
              <a:rect b="b" l="l" r="r" t="t"/>
              <a:pathLst>
                <a:path extrusionOk="0" h="17580" w="17614">
                  <a:moveTo>
                    <a:pt x="8807" y="0"/>
                  </a:moveTo>
                  <a:cubicBezTo>
                    <a:pt x="3937" y="0"/>
                    <a:pt x="1" y="3937"/>
                    <a:pt x="1" y="8773"/>
                  </a:cubicBezTo>
                  <a:cubicBezTo>
                    <a:pt x="1" y="13644"/>
                    <a:pt x="3937" y="17580"/>
                    <a:pt x="8807" y="17580"/>
                  </a:cubicBezTo>
                  <a:cubicBezTo>
                    <a:pt x="13677" y="17580"/>
                    <a:pt x="17613" y="13644"/>
                    <a:pt x="17613" y="8773"/>
                  </a:cubicBezTo>
                  <a:cubicBezTo>
                    <a:pt x="17613" y="3937"/>
                    <a:pt x="13677" y="0"/>
                    <a:pt x="88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3503500" y="4185100"/>
              <a:ext cx="197675" cy="216850"/>
            </a:xfrm>
            <a:custGeom>
              <a:rect b="b" l="l" r="r" t="t"/>
              <a:pathLst>
                <a:path extrusionOk="0" h="8674" w="7907">
                  <a:moveTo>
                    <a:pt x="3036" y="1"/>
                  </a:moveTo>
                  <a:lnTo>
                    <a:pt x="1" y="2002"/>
                  </a:lnTo>
                  <a:lnTo>
                    <a:pt x="4871" y="8674"/>
                  </a:lnTo>
                  <a:lnTo>
                    <a:pt x="7906" y="6605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3498725" y="4336850"/>
              <a:ext cx="267500" cy="225375"/>
            </a:xfrm>
            <a:custGeom>
              <a:rect b="b" l="l" r="r" t="t"/>
              <a:pathLst>
                <a:path extrusionOk="0" h="9015" w="10700">
                  <a:moveTo>
                    <a:pt x="8290" y="0"/>
                  </a:moveTo>
                  <a:cubicBezTo>
                    <a:pt x="8243" y="0"/>
                    <a:pt x="8200" y="11"/>
                    <a:pt x="8164" y="35"/>
                  </a:cubicBezTo>
                  <a:lnTo>
                    <a:pt x="4828" y="2270"/>
                  </a:lnTo>
                  <a:cubicBezTo>
                    <a:pt x="4562" y="2437"/>
                    <a:pt x="4361" y="2670"/>
                    <a:pt x="4228" y="2937"/>
                  </a:cubicBezTo>
                  <a:cubicBezTo>
                    <a:pt x="2760" y="5639"/>
                    <a:pt x="3194" y="6206"/>
                    <a:pt x="525" y="7641"/>
                  </a:cubicBezTo>
                  <a:cubicBezTo>
                    <a:pt x="0" y="7932"/>
                    <a:pt x="393" y="9014"/>
                    <a:pt x="1437" y="9014"/>
                  </a:cubicBezTo>
                  <a:cubicBezTo>
                    <a:pt x="1587" y="9014"/>
                    <a:pt x="1750" y="8992"/>
                    <a:pt x="1926" y="8941"/>
                  </a:cubicBezTo>
                  <a:cubicBezTo>
                    <a:pt x="4328" y="8208"/>
                    <a:pt x="4061" y="7440"/>
                    <a:pt x="5796" y="6273"/>
                  </a:cubicBezTo>
                  <a:cubicBezTo>
                    <a:pt x="7364" y="5272"/>
                    <a:pt x="9098" y="4205"/>
                    <a:pt x="10332" y="3437"/>
                  </a:cubicBezTo>
                  <a:cubicBezTo>
                    <a:pt x="10599" y="3271"/>
                    <a:pt x="10699" y="2870"/>
                    <a:pt x="10499" y="2604"/>
                  </a:cubicBezTo>
                  <a:lnTo>
                    <a:pt x="8531" y="102"/>
                  </a:lnTo>
                  <a:cubicBezTo>
                    <a:pt x="8466" y="37"/>
                    <a:pt x="8374" y="0"/>
                    <a:pt x="8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3503500" y="4185100"/>
              <a:ext cx="138475" cy="135125"/>
            </a:xfrm>
            <a:custGeom>
              <a:rect b="b" l="l" r="r" t="t"/>
              <a:pathLst>
                <a:path extrusionOk="0" h="5405" w="5539">
                  <a:moveTo>
                    <a:pt x="3036" y="1"/>
                  </a:moveTo>
                  <a:lnTo>
                    <a:pt x="1" y="2002"/>
                  </a:lnTo>
                  <a:lnTo>
                    <a:pt x="2503" y="5405"/>
                  </a:lnTo>
                  <a:lnTo>
                    <a:pt x="5538" y="3403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3003150" y="1642200"/>
              <a:ext cx="584600" cy="827525"/>
            </a:xfrm>
            <a:custGeom>
              <a:rect b="b" l="l" r="r" t="t"/>
              <a:pathLst>
                <a:path extrusionOk="0" h="33101" w="23384">
                  <a:moveTo>
                    <a:pt x="11514" y="0"/>
                  </a:moveTo>
                  <a:cubicBezTo>
                    <a:pt x="9810" y="0"/>
                    <a:pt x="8095" y="87"/>
                    <a:pt x="6372" y="244"/>
                  </a:cubicBezTo>
                  <a:cubicBezTo>
                    <a:pt x="4737" y="411"/>
                    <a:pt x="3370" y="1578"/>
                    <a:pt x="2969" y="3179"/>
                  </a:cubicBezTo>
                  <a:cubicBezTo>
                    <a:pt x="1868" y="7583"/>
                    <a:pt x="0" y="17556"/>
                    <a:pt x="301" y="32767"/>
                  </a:cubicBezTo>
                  <a:lnTo>
                    <a:pt x="19548" y="33101"/>
                  </a:lnTo>
                  <a:cubicBezTo>
                    <a:pt x="19915" y="30399"/>
                    <a:pt x="19648" y="17857"/>
                    <a:pt x="22883" y="5148"/>
                  </a:cubicBezTo>
                  <a:cubicBezTo>
                    <a:pt x="23384" y="3380"/>
                    <a:pt x="22383" y="1512"/>
                    <a:pt x="20649" y="1011"/>
                  </a:cubicBezTo>
                  <a:cubicBezTo>
                    <a:pt x="20582" y="978"/>
                    <a:pt x="20515" y="911"/>
                    <a:pt x="20415" y="911"/>
                  </a:cubicBezTo>
                  <a:cubicBezTo>
                    <a:pt x="17497" y="272"/>
                    <a:pt x="14524" y="0"/>
                    <a:pt x="115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3224150" y="1722500"/>
              <a:ext cx="84250" cy="55075"/>
            </a:xfrm>
            <a:custGeom>
              <a:rect b="b" l="l" r="r" t="t"/>
              <a:pathLst>
                <a:path extrusionOk="0" h="2203" w="3370">
                  <a:moveTo>
                    <a:pt x="1968" y="1"/>
                  </a:moveTo>
                  <a:lnTo>
                    <a:pt x="0" y="434"/>
                  </a:lnTo>
                  <a:lnTo>
                    <a:pt x="500" y="1835"/>
                  </a:lnTo>
                  <a:cubicBezTo>
                    <a:pt x="534" y="1969"/>
                    <a:pt x="667" y="2102"/>
                    <a:pt x="834" y="2102"/>
                  </a:cubicBezTo>
                  <a:lnTo>
                    <a:pt x="1568" y="2202"/>
                  </a:lnTo>
                  <a:cubicBezTo>
                    <a:pt x="1701" y="2202"/>
                    <a:pt x="1835" y="2202"/>
                    <a:pt x="1968" y="2136"/>
                  </a:cubicBezTo>
                  <a:lnTo>
                    <a:pt x="3369" y="1302"/>
                  </a:lnTo>
                  <a:lnTo>
                    <a:pt x="1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3175775" y="1763900"/>
              <a:ext cx="89250" cy="303875"/>
            </a:xfrm>
            <a:custGeom>
              <a:rect b="b" l="l" r="r" t="t"/>
              <a:pathLst>
                <a:path extrusionOk="0" h="12155" w="3570">
                  <a:moveTo>
                    <a:pt x="2886" y="1"/>
                  </a:moveTo>
                  <a:cubicBezTo>
                    <a:pt x="2813" y="1"/>
                    <a:pt x="2740" y="5"/>
                    <a:pt x="2669" y="13"/>
                  </a:cubicBezTo>
                  <a:cubicBezTo>
                    <a:pt x="1802" y="1514"/>
                    <a:pt x="434" y="5817"/>
                    <a:pt x="0" y="7752"/>
                  </a:cubicBezTo>
                  <a:cubicBezTo>
                    <a:pt x="1168" y="11721"/>
                    <a:pt x="1735" y="12155"/>
                    <a:pt x="1735" y="12155"/>
                  </a:cubicBezTo>
                  <a:lnTo>
                    <a:pt x="3436" y="7585"/>
                  </a:lnTo>
                  <a:cubicBezTo>
                    <a:pt x="3436" y="7585"/>
                    <a:pt x="3437" y="7585"/>
                    <a:pt x="3437" y="7585"/>
                  </a:cubicBezTo>
                  <a:cubicBezTo>
                    <a:pt x="3466" y="7585"/>
                    <a:pt x="3238" y="2829"/>
                    <a:pt x="3570" y="146"/>
                  </a:cubicBezTo>
                  <a:cubicBezTo>
                    <a:pt x="3366" y="44"/>
                    <a:pt x="3123" y="1"/>
                    <a:pt x="2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3194125" y="1424800"/>
              <a:ext cx="248525" cy="300350"/>
            </a:xfrm>
            <a:custGeom>
              <a:rect b="b" l="l" r="r" t="t"/>
              <a:pathLst>
                <a:path extrusionOk="0" h="12014" w="9941">
                  <a:moveTo>
                    <a:pt x="9941" y="0"/>
                  </a:moveTo>
                  <a:lnTo>
                    <a:pt x="4537" y="3936"/>
                  </a:lnTo>
                  <a:cubicBezTo>
                    <a:pt x="4837" y="6038"/>
                    <a:pt x="4704" y="8206"/>
                    <a:pt x="1701" y="8707"/>
                  </a:cubicBezTo>
                  <a:cubicBezTo>
                    <a:pt x="734" y="9741"/>
                    <a:pt x="0" y="11875"/>
                    <a:pt x="3102" y="12009"/>
                  </a:cubicBezTo>
                  <a:cubicBezTo>
                    <a:pt x="3200" y="12012"/>
                    <a:pt x="3297" y="12014"/>
                    <a:pt x="3392" y="12014"/>
                  </a:cubicBezTo>
                  <a:cubicBezTo>
                    <a:pt x="6362" y="12014"/>
                    <a:pt x="8289" y="10534"/>
                    <a:pt x="9841" y="9274"/>
                  </a:cubicBezTo>
                  <a:cubicBezTo>
                    <a:pt x="8173" y="7372"/>
                    <a:pt x="9173" y="2569"/>
                    <a:pt x="9941" y="0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3270850" y="1645100"/>
              <a:ext cx="194325" cy="151650"/>
            </a:xfrm>
            <a:custGeom>
              <a:rect b="b" l="l" r="r" t="t"/>
              <a:pathLst>
                <a:path extrusionOk="0" h="6066" w="7773">
                  <a:moveTo>
                    <a:pt x="6823" y="0"/>
                  </a:moveTo>
                  <a:cubicBezTo>
                    <a:pt x="6733" y="0"/>
                    <a:pt x="6652" y="48"/>
                    <a:pt x="6605" y="95"/>
                  </a:cubicBezTo>
                  <a:cubicBezTo>
                    <a:pt x="6205" y="562"/>
                    <a:pt x="5004" y="2763"/>
                    <a:pt x="0" y="3130"/>
                  </a:cubicBezTo>
                  <a:cubicBezTo>
                    <a:pt x="767" y="3697"/>
                    <a:pt x="1635" y="5265"/>
                    <a:pt x="2002" y="6066"/>
                  </a:cubicBezTo>
                  <a:cubicBezTo>
                    <a:pt x="3603" y="5432"/>
                    <a:pt x="7672" y="3564"/>
                    <a:pt x="7706" y="562"/>
                  </a:cubicBezTo>
                  <a:cubicBezTo>
                    <a:pt x="7772" y="428"/>
                    <a:pt x="7672" y="362"/>
                    <a:pt x="7606" y="295"/>
                  </a:cubicBezTo>
                  <a:cubicBezTo>
                    <a:pt x="7372" y="161"/>
                    <a:pt x="7172" y="95"/>
                    <a:pt x="6938" y="28"/>
                  </a:cubicBezTo>
                  <a:cubicBezTo>
                    <a:pt x="6899" y="8"/>
                    <a:pt x="6860" y="0"/>
                    <a:pt x="6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3142425" y="1634950"/>
              <a:ext cx="129275" cy="145125"/>
            </a:xfrm>
            <a:custGeom>
              <a:rect b="b" l="l" r="r" t="t"/>
              <a:pathLst>
                <a:path extrusionOk="0" h="5805" w="5171">
                  <a:moveTo>
                    <a:pt x="3469" y="0"/>
                  </a:moveTo>
                  <a:cubicBezTo>
                    <a:pt x="3302" y="0"/>
                    <a:pt x="3136" y="34"/>
                    <a:pt x="2969" y="67"/>
                  </a:cubicBezTo>
                  <a:cubicBezTo>
                    <a:pt x="2936" y="67"/>
                    <a:pt x="2902" y="134"/>
                    <a:pt x="2835" y="134"/>
                  </a:cubicBezTo>
                  <a:cubicBezTo>
                    <a:pt x="2435" y="467"/>
                    <a:pt x="0" y="3203"/>
                    <a:pt x="1601" y="5804"/>
                  </a:cubicBezTo>
                  <a:cubicBezTo>
                    <a:pt x="2102" y="5204"/>
                    <a:pt x="3669" y="3836"/>
                    <a:pt x="5170" y="3536"/>
                  </a:cubicBezTo>
                  <a:cubicBezTo>
                    <a:pt x="3903" y="2802"/>
                    <a:pt x="3336" y="1535"/>
                    <a:pt x="3769" y="367"/>
                  </a:cubicBezTo>
                  <a:cubicBezTo>
                    <a:pt x="3803" y="267"/>
                    <a:pt x="3736" y="100"/>
                    <a:pt x="3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3307525" y="1464000"/>
              <a:ext cx="80925" cy="95075"/>
            </a:xfrm>
            <a:custGeom>
              <a:rect b="b" l="l" r="r" t="t"/>
              <a:pathLst>
                <a:path extrusionOk="0" h="3803" w="3237">
                  <a:moveTo>
                    <a:pt x="3203" y="0"/>
                  </a:moveTo>
                  <a:lnTo>
                    <a:pt x="1" y="2335"/>
                  </a:lnTo>
                  <a:cubicBezTo>
                    <a:pt x="68" y="2835"/>
                    <a:pt x="134" y="3302"/>
                    <a:pt x="68" y="3803"/>
                  </a:cubicBezTo>
                  <a:cubicBezTo>
                    <a:pt x="1202" y="3703"/>
                    <a:pt x="2870" y="2569"/>
                    <a:pt x="3136" y="1401"/>
                  </a:cubicBezTo>
                  <a:cubicBezTo>
                    <a:pt x="3236" y="967"/>
                    <a:pt x="3236" y="500"/>
                    <a:pt x="3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3230825" y="1186825"/>
              <a:ext cx="302775" cy="348900"/>
            </a:xfrm>
            <a:custGeom>
              <a:rect b="b" l="l" r="r" t="t"/>
              <a:pathLst>
                <a:path extrusionOk="0" h="13956" w="12111">
                  <a:moveTo>
                    <a:pt x="6727" y="1"/>
                  </a:moveTo>
                  <a:cubicBezTo>
                    <a:pt x="6428" y="1"/>
                    <a:pt x="6120" y="26"/>
                    <a:pt x="5804" y="79"/>
                  </a:cubicBezTo>
                  <a:cubicBezTo>
                    <a:pt x="2068" y="713"/>
                    <a:pt x="167" y="5850"/>
                    <a:pt x="100" y="9119"/>
                  </a:cubicBezTo>
                  <a:cubicBezTo>
                    <a:pt x="0" y="11864"/>
                    <a:pt x="2122" y="13955"/>
                    <a:pt x="4593" y="13955"/>
                  </a:cubicBezTo>
                  <a:cubicBezTo>
                    <a:pt x="5426" y="13955"/>
                    <a:pt x="6298" y="13718"/>
                    <a:pt x="7138" y="13189"/>
                  </a:cubicBezTo>
                  <a:cubicBezTo>
                    <a:pt x="9373" y="11721"/>
                    <a:pt x="9840" y="9686"/>
                    <a:pt x="11041" y="6217"/>
                  </a:cubicBezTo>
                  <a:cubicBezTo>
                    <a:pt x="12111" y="3039"/>
                    <a:pt x="9989" y="1"/>
                    <a:pt x="6727" y="1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7"/>
            <p:cNvSpPr/>
            <p:nvPr/>
          </p:nvSpPr>
          <p:spPr>
            <a:xfrm>
              <a:off x="3259175" y="1122225"/>
              <a:ext cx="349425" cy="286600"/>
            </a:xfrm>
            <a:custGeom>
              <a:rect b="b" l="l" r="r" t="t"/>
              <a:pathLst>
                <a:path extrusionOk="0" h="11464" w="13977">
                  <a:moveTo>
                    <a:pt x="5398" y="0"/>
                  </a:moveTo>
                  <a:cubicBezTo>
                    <a:pt x="4076" y="0"/>
                    <a:pt x="3108" y="567"/>
                    <a:pt x="2235" y="1996"/>
                  </a:cubicBezTo>
                  <a:cubicBezTo>
                    <a:pt x="0" y="5599"/>
                    <a:pt x="5337" y="5465"/>
                    <a:pt x="9140" y="6032"/>
                  </a:cubicBezTo>
                  <a:cubicBezTo>
                    <a:pt x="9007" y="7667"/>
                    <a:pt x="6571" y="10369"/>
                    <a:pt x="6571" y="10369"/>
                  </a:cubicBezTo>
                  <a:lnTo>
                    <a:pt x="8606" y="11203"/>
                  </a:lnTo>
                  <a:cubicBezTo>
                    <a:pt x="8606" y="11203"/>
                    <a:pt x="9106" y="11464"/>
                    <a:pt x="9760" y="11464"/>
                  </a:cubicBezTo>
                  <a:cubicBezTo>
                    <a:pt x="10489" y="11464"/>
                    <a:pt x="11409" y="11140"/>
                    <a:pt x="12042" y="9768"/>
                  </a:cubicBezTo>
                  <a:cubicBezTo>
                    <a:pt x="13276" y="7133"/>
                    <a:pt x="13977" y="2496"/>
                    <a:pt x="8673" y="695"/>
                  </a:cubicBezTo>
                  <a:cubicBezTo>
                    <a:pt x="7362" y="263"/>
                    <a:pt x="6298" y="0"/>
                    <a:pt x="53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7"/>
            <p:cNvSpPr/>
            <p:nvPr/>
          </p:nvSpPr>
          <p:spPr>
            <a:xfrm>
              <a:off x="3410950" y="1345575"/>
              <a:ext cx="89250" cy="56725"/>
            </a:xfrm>
            <a:custGeom>
              <a:rect b="b" l="l" r="r" t="t"/>
              <a:pathLst>
                <a:path extrusionOk="0" h="2269" w="3570">
                  <a:moveTo>
                    <a:pt x="100" y="0"/>
                  </a:moveTo>
                  <a:cubicBezTo>
                    <a:pt x="67" y="0"/>
                    <a:pt x="0" y="34"/>
                    <a:pt x="0" y="67"/>
                  </a:cubicBezTo>
                  <a:cubicBezTo>
                    <a:pt x="0" y="100"/>
                    <a:pt x="33" y="201"/>
                    <a:pt x="67" y="201"/>
                  </a:cubicBezTo>
                  <a:cubicBezTo>
                    <a:pt x="1334" y="668"/>
                    <a:pt x="2435" y="1368"/>
                    <a:pt x="3403" y="2235"/>
                  </a:cubicBezTo>
                  <a:cubicBezTo>
                    <a:pt x="3436" y="2269"/>
                    <a:pt x="3436" y="2269"/>
                    <a:pt x="3503" y="2269"/>
                  </a:cubicBezTo>
                  <a:lnTo>
                    <a:pt x="3536" y="2235"/>
                  </a:lnTo>
                  <a:cubicBezTo>
                    <a:pt x="3569" y="2202"/>
                    <a:pt x="3569" y="2102"/>
                    <a:pt x="3536" y="2069"/>
                  </a:cubicBezTo>
                  <a:cubicBezTo>
                    <a:pt x="2535" y="1168"/>
                    <a:pt x="1368" y="434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7"/>
            <p:cNvSpPr/>
            <p:nvPr/>
          </p:nvSpPr>
          <p:spPr>
            <a:xfrm>
              <a:off x="3300025" y="1417500"/>
              <a:ext cx="58400" cy="12025"/>
            </a:xfrm>
            <a:custGeom>
              <a:rect b="b" l="l" r="r" t="t"/>
              <a:pathLst>
                <a:path extrusionOk="0" h="481" w="2336">
                  <a:moveTo>
                    <a:pt x="2281" y="0"/>
                  </a:moveTo>
                  <a:cubicBezTo>
                    <a:pt x="2261" y="0"/>
                    <a:pt x="2236" y="9"/>
                    <a:pt x="2202" y="25"/>
                  </a:cubicBezTo>
                  <a:cubicBezTo>
                    <a:pt x="1857" y="236"/>
                    <a:pt x="1446" y="348"/>
                    <a:pt x="1033" y="348"/>
                  </a:cubicBezTo>
                  <a:cubicBezTo>
                    <a:pt x="726" y="348"/>
                    <a:pt x="418" y="287"/>
                    <a:pt x="134" y="159"/>
                  </a:cubicBezTo>
                  <a:cubicBezTo>
                    <a:pt x="101" y="159"/>
                    <a:pt x="34" y="159"/>
                    <a:pt x="1" y="192"/>
                  </a:cubicBezTo>
                  <a:cubicBezTo>
                    <a:pt x="1" y="226"/>
                    <a:pt x="1" y="292"/>
                    <a:pt x="34" y="326"/>
                  </a:cubicBezTo>
                  <a:cubicBezTo>
                    <a:pt x="167" y="326"/>
                    <a:pt x="267" y="359"/>
                    <a:pt x="368" y="392"/>
                  </a:cubicBezTo>
                  <a:cubicBezTo>
                    <a:pt x="588" y="451"/>
                    <a:pt x="817" y="480"/>
                    <a:pt x="1047" y="480"/>
                  </a:cubicBezTo>
                  <a:cubicBezTo>
                    <a:pt x="1477" y="480"/>
                    <a:pt x="1911" y="376"/>
                    <a:pt x="2302" y="159"/>
                  </a:cubicBezTo>
                  <a:cubicBezTo>
                    <a:pt x="2336" y="126"/>
                    <a:pt x="2336" y="59"/>
                    <a:pt x="2336" y="25"/>
                  </a:cubicBezTo>
                  <a:cubicBezTo>
                    <a:pt x="2319" y="9"/>
                    <a:pt x="2302" y="0"/>
                    <a:pt x="2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7"/>
            <p:cNvSpPr/>
            <p:nvPr/>
          </p:nvSpPr>
          <p:spPr>
            <a:xfrm>
              <a:off x="3414700" y="1377825"/>
              <a:ext cx="117175" cy="92100"/>
            </a:xfrm>
            <a:custGeom>
              <a:rect b="b" l="l" r="r" t="t"/>
              <a:pathLst>
                <a:path extrusionOk="0" h="3684" w="4687">
                  <a:moveTo>
                    <a:pt x="3014" y="0"/>
                  </a:moveTo>
                  <a:cubicBezTo>
                    <a:pt x="2086" y="0"/>
                    <a:pt x="1119" y="888"/>
                    <a:pt x="617" y="1612"/>
                  </a:cubicBezTo>
                  <a:cubicBezTo>
                    <a:pt x="1" y="2553"/>
                    <a:pt x="236" y="3683"/>
                    <a:pt x="1354" y="3683"/>
                  </a:cubicBezTo>
                  <a:cubicBezTo>
                    <a:pt x="1386" y="3683"/>
                    <a:pt x="1418" y="3682"/>
                    <a:pt x="1451" y="3681"/>
                  </a:cubicBezTo>
                  <a:cubicBezTo>
                    <a:pt x="2385" y="3647"/>
                    <a:pt x="3253" y="3280"/>
                    <a:pt x="3886" y="2613"/>
                  </a:cubicBezTo>
                  <a:cubicBezTo>
                    <a:pt x="4687" y="1813"/>
                    <a:pt x="4587" y="578"/>
                    <a:pt x="3553" y="111"/>
                  </a:cubicBezTo>
                  <a:cubicBezTo>
                    <a:pt x="3377" y="35"/>
                    <a:pt x="3196" y="0"/>
                    <a:pt x="3014" y="0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7"/>
            <p:cNvSpPr/>
            <p:nvPr/>
          </p:nvSpPr>
          <p:spPr>
            <a:xfrm>
              <a:off x="3014825" y="2461375"/>
              <a:ext cx="636300" cy="1863850"/>
            </a:xfrm>
            <a:custGeom>
              <a:rect b="b" l="l" r="r" t="t"/>
              <a:pathLst>
                <a:path extrusionOk="0" h="74554" w="2545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901" y="26252"/>
                    <a:pt x="1168" y="37194"/>
                  </a:cubicBezTo>
                  <a:cubicBezTo>
                    <a:pt x="1401" y="48635"/>
                    <a:pt x="20282" y="74554"/>
                    <a:pt x="20282" y="74554"/>
                  </a:cubicBezTo>
                  <a:lnTo>
                    <a:pt x="25452" y="71151"/>
                  </a:lnTo>
                  <a:cubicBezTo>
                    <a:pt x="25452" y="71118"/>
                    <a:pt x="10508" y="50136"/>
                    <a:pt x="10074" y="35826"/>
                  </a:cubicBezTo>
                  <a:cubicBezTo>
                    <a:pt x="10508" y="17680"/>
                    <a:pt x="15045" y="267"/>
                    <a:pt x="15045" y="26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7"/>
            <p:cNvSpPr/>
            <p:nvPr/>
          </p:nvSpPr>
          <p:spPr>
            <a:xfrm>
              <a:off x="3189950" y="2693200"/>
              <a:ext cx="151800" cy="642150"/>
            </a:xfrm>
            <a:custGeom>
              <a:rect b="b" l="l" r="r" t="t"/>
              <a:pathLst>
                <a:path extrusionOk="0" h="25686" w="6072">
                  <a:moveTo>
                    <a:pt x="6071" y="1"/>
                  </a:moveTo>
                  <a:lnTo>
                    <a:pt x="4437" y="968"/>
                  </a:lnTo>
                  <a:cubicBezTo>
                    <a:pt x="0" y="6839"/>
                    <a:pt x="1568" y="17880"/>
                    <a:pt x="3069" y="25686"/>
                  </a:cubicBezTo>
                  <a:cubicBezTo>
                    <a:pt x="3403" y="17046"/>
                    <a:pt x="4404" y="8473"/>
                    <a:pt x="60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7"/>
            <p:cNvSpPr/>
            <p:nvPr/>
          </p:nvSpPr>
          <p:spPr>
            <a:xfrm>
              <a:off x="3475150" y="4183425"/>
              <a:ext cx="195175" cy="149300"/>
            </a:xfrm>
            <a:custGeom>
              <a:rect b="b" l="l" r="r" t="t"/>
              <a:pathLst>
                <a:path extrusionOk="0" h="5972" w="7807">
                  <a:moveTo>
                    <a:pt x="6472" y="1"/>
                  </a:moveTo>
                  <a:lnTo>
                    <a:pt x="1" y="4137"/>
                  </a:lnTo>
                  <a:lnTo>
                    <a:pt x="1668" y="5972"/>
                  </a:lnTo>
                  <a:lnTo>
                    <a:pt x="7806" y="1936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7"/>
            <p:cNvSpPr/>
            <p:nvPr/>
          </p:nvSpPr>
          <p:spPr>
            <a:xfrm>
              <a:off x="3356725" y="1318800"/>
              <a:ext cx="19225" cy="26275"/>
            </a:xfrm>
            <a:custGeom>
              <a:rect b="b" l="l" r="r" t="t"/>
              <a:pathLst>
                <a:path extrusionOk="0" h="1051" w="769">
                  <a:moveTo>
                    <a:pt x="463" y="0"/>
                  </a:moveTo>
                  <a:cubicBezTo>
                    <a:pt x="297" y="0"/>
                    <a:pt x="65" y="193"/>
                    <a:pt x="34" y="471"/>
                  </a:cubicBezTo>
                  <a:cubicBezTo>
                    <a:pt x="1" y="771"/>
                    <a:pt x="68" y="1005"/>
                    <a:pt x="234" y="1038"/>
                  </a:cubicBezTo>
                  <a:cubicBezTo>
                    <a:pt x="256" y="1047"/>
                    <a:pt x="278" y="1051"/>
                    <a:pt x="301" y="1051"/>
                  </a:cubicBezTo>
                  <a:cubicBezTo>
                    <a:pt x="452" y="1051"/>
                    <a:pt x="614" y="865"/>
                    <a:pt x="701" y="604"/>
                  </a:cubicBezTo>
                  <a:cubicBezTo>
                    <a:pt x="768" y="304"/>
                    <a:pt x="668" y="71"/>
                    <a:pt x="501" y="4"/>
                  </a:cubicBezTo>
                  <a:cubicBezTo>
                    <a:pt x="489" y="2"/>
                    <a:pt x="476" y="0"/>
                    <a:pt x="4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7"/>
            <p:cNvSpPr/>
            <p:nvPr/>
          </p:nvSpPr>
          <p:spPr>
            <a:xfrm>
              <a:off x="3275000" y="1304425"/>
              <a:ext cx="20050" cy="26250"/>
            </a:xfrm>
            <a:custGeom>
              <a:rect b="b" l="l" r="r" t="t"/>
              <a:pathLst>
                <a:path extrusionOk="0" h="1050" w="802">
                  <a:moveTo>
                    <a:pt x="441" y="0"/>
                  </a:moveTo>
                  <a:cubicBezTo>
                    <a:pt x="282" y="0"/>
                    <a:pt x="93" y="214"/>
                    <a:pt x="34" y="479"/>
                  </a:cubicBezTo>
                  <a:cubicBezTo>
                    <a:pt x="1" y="746"/>
                    <a:pt x="101" y="1013"/>
                    <a:pt x="268" y="1046"/>
                  </a:cubicBezTo>
                  <a:cubicBezTo>
                    <a:pt x="280" y="1048"/>
                    <a:pt x="292" y="1050"/>
                    <a:pt x="305" y="1050"/>
                  </a:cubicBezTo>
                  <a:cubicBezTo>
                    <a:pt x="463" y="1050"/>
                    <a:pt x="640" y="857"/>
                    <a:pt x="701" y="579"/>
                  </a:cubicBezTo>
                  <a:cubicBezTo>
                    <a:pt x="801" y="312"/>
                    <a:pt x="668" y="45"/>
                    <a:pt x="501" y="12"/>
                  </a:cubicBezTo>
                  <a:cubicBezTo>
                    <a:pt x="482" y="4"/>
                    <a:pt x="462" y="0"/>
                    <a:pt x="4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7"/>
            <p:cNvSpPr/>
            <p:nvPr/>
          </p:nvSpPr>
          <p:spPr>
            <a:xfrm>
              <a:off x="3265000" y="1326400"/>
              <a:ext cx="50075" cy="58400"/>
            </a:xfrm>
            <a:custGeom>
              <a:rect b="b" l="l" r="r" t="t"/>
              <a:pathLst>
                <a:path extrusionOk="0" h="2336" w="2003">
                  <a:moveTo>
                    <a:pt x="2002" y="0"/>
                  </a:moveTo>
                  <a:lnTo>
                    <a:pt x="2002" y="0"/>
                  </a:lnTo>
                  <a:cubicBezTo>
                    <a:pt x="1402" y="701"/>
                    <a:pt x="734" y="1334"/>
                    <a:pt x="1" y="1868"/>
                  </a:cubicBezTo>
                  <a:cubicBezTo>
                    <a:pt x="324" y="2310"/>
                    <a:pt x="1064" y="2336"/>
                    <a:pt x="1233" y="2336"/>
                  </a:cubicBezTo>
                  <a:cubicBezTo>
                    <a:pt x="1256" y="2336"/>
                    <a:pt x="1268" y="2335"/>
                    <a:pt x="1268" y="2335"/>
                  </a:cubicBezTo>
                  <a:lnTo>
                    <a:pt x="2002" y="0"/>
                  </a:lnTo>
                  <a:close/>
                </a:path>
              </a:pathLst>
            </a:custGeom>
            <a:solidFill>
              <a:srgbClr val="63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7"/>
            <p:cNvSpPr/>
            <p:nvPr/>
          </p:nvSpPr>
          <p:spPr>
            <a:xfrm>
              <a:off x="3375925" y="1283850"/>
              <a:ext cx="36700" cy="30050"/>
            </a:xfrm>
            <a:custGeom>
              <a:rect b="b" l="l" r="r" t="t"/>
              <a:pathLst>
                <a:path extrusionOk="0" h="1202" w="1468">
                  <a:moveTo>
                    <a:pt x="267" y="1"/>
                  </a:moveTo>
                  <a:cubicBezTo>
                    <a:pt x="167" y="1"/>
                    <a:pt x="100" y="34"/>
                    <a:pt x="33" y="134"/>
                  </a:cubicBezTo>
                  <a:cubicBezTo>
                    <a:pt x="0" y="201"/>
                    <a:pt x="100" y="301"/>
                    <a:pt x="167" y="335"/>
                  </a:cubicBezTo>
                  <a:cubicBezTo>
                    <a:pt x="601" y="401"/>
                    <a:pt x="934" y="701"/>
                    <a:pt x="1101" y="1135"/>
                  </a:cubicBezTo>
                  <a:cubicBezTo>
                    <a:pt x="1134" y="1168"/>
                    <a:pt x="1168" y="1202"/>
                    <a:pt x="1268" y="1202"/>
                  </a:cubicBezTo>
                  <a:lnTo>
                    <a:pt x="1334" y="1202"/>
                  </a:lnTo>
                  <a:cubicBezTo>
                    <a:pt x="1434" y="1168"/>
                    <a:pt x="1468" y="1068"/>
                    <a:pt x="1434" y="1002"/>
                  </a:cubicBezTo>
                  <a:cubicBezTo>
                    <a:pt x="1201" y="501"/>
                    <a:pt x="801" y="134"/>
                    <a:pt x="2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7"/>
            <p:cNvSpPr/>
            <p:nvPr/>
          </p:nvSpPr>
          <p:spPr>
            <a:xfrm>
              <a:off x="3260825" y="1262050"/>
              <a:ext cx="43400" cy="16425"/>
            </a:xfrm>
            <a:custGeom>
              <a:rect b="b" l="l" r="r" t="t"/>
              <a:pathLst>
                <a:path extrusionOk="0" h="657" w="1736">
                  <a:moveTo>
                    <a:pt x="1130" y="1"/>
                  </a:moveTo>
                  <a:cubicBezTo>
                    <a:pt x="748" y="1"/>
                    <a:pt x="375" y="136"/>
                    <a:pt x="68" y="373"/>
                  </a:cubicBezTo>
                  <a:cubicBezTo>
                    <a:pt x="1" y="406"/>
                    <a:pt x="1" y="539"/>
                    <a:pt x="34" y="606"/>
                  </a:cubicBezTo>
                  <a:cubicBezTo>
                    <a:pt x="51" y="639"/>
                    <a:pt x="84" y="656"/>
                    <a:pt x="118" y="656"/>
                  </a:cubicBezTo>
                  <a:cubicBezTo>
                    <a:pt x="151" y="656"/>
                    <a:pt x="184" y="639"/>
                    <a:pt x="201" y="606"/>
                  </a:cubicBezTo>
                  <a:cubicBezTo>
                    <a:pt x="458" y="419"/>
                    <a:pt x="765" y="314"/>
                    <a:pt x="1063" y="314"/>
                  </a:cubicBezTo>
                  <a:cubicBezTo>
                    <a:pt x="1190" y="314"/>
                    <a:pt x="1316" y="333"/>
                    <a:pt x="1435" y="373"/>
                  </a:cubicBezTo>
                  <a:cubicBezTo>
                    <a:pt x="1460" y="381"/>
                    <a:pt x="1487" y="385"/>
                    <a:pt x="1514" y="385"/>
                  </a:cubicBezTo>
                  <a:cubicBezTo>
                    <a:pt x="1596" y="385"/>
                    <a:pt x="1677" y="348"/>
                    <a:pt x="1702" y="273"/>
                  </a:cubicBezTo>
                  <a:cubicBezTo>
                    <a:pt x="1735" y="206"/>
                    <a:pt x="1702" y="106"/>
                    <a:pt x="1602" y="72"/>
                  </a:cubicBezTo>
                  <a:cubicBezTo>
                    <a:pt x="1446" y="24"/>
                    <a:pt x="1287" y="1"/>
                    <a:pt x="11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7"/>
            <p:cNvSpPr/>
            <p:nvPr/>
          </p:nvSpPr>
          <p:spPr>
            <a:xfrm>
              <a:off x="3555200" y="4406100"/>
              <a:ext cx="54250" cy="30075"/>
            </a:xfrm>
            <a:custGeom>
              <a:rect b="b" l="l" r="r" t="t"/>
              <a:pathLst>
                <a:path extrusionOk="0" h="1203" w="2170">
                  <a:moveTo>
                    <a:pt x="1902" y="200"/>
                  </a:moveTo>
                  <a:cubicBezTo>
                    <a:pt x="1298" y="710"/>
                    <a:pt x="814" y="1037"/>
                    <a:pt x="511" y="1037"/>
                  </a:cubicBezTo>
                  <a:cubicBezTo>
                    <a:pt x="496" y="1037"/>
                    <a:pt x="482" y="1036"/>
                    <a:pt x="468" y="1034"/>
                  </a:cubicBezTo>
                  <a:cubicBezTo>
                    <a:pt x="401" y="1034"/>
                    <a:pt x="301" y="934"/>
                    <a:pt x="268" y="868"/>
                  </a:cubicBezTo>
                  <a:cubicBezTo>
                    <a:pt x="234" y="834"/>
                    <a:pt x="234" y="768"/>
                    <a:pt x="268" y="734"/>
                  </a:cubicBezTo>
                  <a:cubicBezTo>
                    <a:pt x="234" y="734"/>
                    <a:pt x="234" y="701"/>
                    <a:pt x="268" y="701"/>
                  </a:cubicBezTo>
                  <a:cubicBezTo>
                    <a:pt x="435" y="434"/>
                    <a:pt x="1268" y="267"/>
                    <a:pt x="1902" y="200"/>
                  </a:cubicBezTo>
                  <a:close/>
                  <a:moveTo>
                    <a:pt x="2102" y="0"/>
                  </a:moveTo>
                  <a:cubicBezTo>
                    <a:pt x="1936" y="0"/>
                    <a:pt x="301" y="200"/>
                    <a:pt x="68" y="667"/>
                  </a:cubicBezTo>
                  <a:cubicBezTo>
                    <a:pt x="1" y="734"/>
                    <a:pt x="1" y="868"/>
                    <a:pt x="68" y="934"/>
                  </a:cubicBezTo>
                  <a:cubicBezTo>
                    <a:pt x="101" y="1068"/>
                    <a:pt x="268" y="1201"/>
                    <a:pt x="401" y="1201"/>
                  </a:cubicBezTo>
                  <a:cubicBezTo>
                    <a:pt x="414" y="1202"/>
                    <a:pt x="427" y="1202"/>
                    <a:pt x="440" y="1202"/>
                  </a:cubicBezTo>
                  <a:cubicBezTo>
                    <a:pt x="973" y="1202"/>
                    <a:pt x="1746" y="556"/>
                    <a:pt x="2169" y="100"/>
                  </a:cubicBezTo>
                  <a:lnTo>
                    <a:pt x="2169" y="34"/>
                  </a:lnTo>
                  <a:cubicBezTo>
                    <a:pt x="2169" y="0"/>
                    <a:pt x="2136" y="0"/>
                    <a:pt x="2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7"/>
            <p:cNvSpPr/>
            <p:nvPr/>
          </p:nvSpPr>
          <p:spPr>
            <a:xfrm>
              <a:off x="3565225" y="4383575"/>
              <a:ext cx="44225" cy="26300"/>
            </a:xfrm>
            <a:custGeom>
              <a:rect b="b" l="l" r="r" t="t"/>
              <a:pathLst>
                <a:path extrusionOk="0" h="1052" w="1769">
                  <a:moveTo>
                    <a:pt x="418" y="207"/>
                  </a:moveTo>
                  <a:cubicBezTo>
                    <a:pt x="456" y="207"/>
                    <a:pt x="495" y="215"/>
                    <a:pt x="534" y="234"/>
                  </a:cubicBezTo>
                  <a:cubicBezTo>
                    <a:pt x="901" y="334"/>
                    <a:pt x="1234" y="568"/>
                    <a:pt x="1501" y="901"/>
                  </a:cubicBezTo>
                  <a:cubicBezTo>
                    <a:pt x="1465" y="904"/>
                    <a:pt x="1426" y="905"/>
                    <a:pt x="1386" y="905"/>
                  </a:cubicBezTo>
                  <a:cubicBezTo>
                    <a:pt x="883" y="905"/>
                    <a:pt x="160" y="715"/>
                    <a:pt x="67" y="468"/>
                  </a:cubicBezTo>
                  <a:cubicBezTo>
                    <a:pt x="167" y="468"/>
                    <a:pt x="100" y="468"/>
                    <a:pt x="167" y="401"/>
                  </a:cubicBezTo>
                  <a:cubicBezTo>
                    <a:pt x="167" y="334"/>
                    <a:pt x="200" y="334"/>
                    <a:pt x="200" y="301"/>
                  </a:cubicBezTo>
                  <a:cubicBezTo>
                    <a:pt x="248" y="254"/>
                    <a:pt x="328" y="207"/>
                    <a:pt x="418" y="207"/>
                  </a:cubicBezTo>
                  <a:close/>
                  <a:moveTo>
                    <a:pt x="601" y="1"/>
                  </a:moveTo>
                  <a:cubicBezTo>
                    <a:pt x="434" y="1"/>
                    <a:pt x="267" y="67"/>
                    <a:pt x="167" y="134"/>
                  </a:cubicBezTo>
                  <a:cubicBezTo>
                    <a:pt x="0" y="301"/>
                    <a:pt x="0" y="434"/>
                    <a:pt x="0" y="501"/>
                  </a:cubicBezTo>
                  <a:cubicBezTo>
                    <a:pt x="141" y="810"/>
                    <a:pt x="921" y="1025"/>
                    <a:pt x="1462" y="1025"/>
                  </a:cubicBezTo>
                  <a:cubicBezTo>
                    <a:pt x="1563" y="1025"/>
                    <a:pt x="1656" y="1017"/>
                    <a:pt x="1735" y="1001"/>
                  </a:cubicBezTo>
                  <a:cubicBezTo>
                    <a:pt x="1735" y="1035"/>
                    <a:pt x="1743" y="1051"/>
                    <a:pt x="1751" y="1051"/>
                  </a:cubicBezTo>
                  <a:cubicBezTo>
                    <a:pt x="1760" y="1051"/>
                    <a:pt x="1768" y="1035"/>
                    <a:pt x="1768" y="1001"/>
                  </a:cubicBezTo>
                  <a:lnTo>
                    <a:pt x="1768" y="901"/>
                  </a:lnTo>
                  <a:cubicBezTo>
                    <a:pt x="1735" y="835"/>
                    <a:pt x="1201" y="101"/>
                    <a:pt x="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7"/>
            <p:cNvSpPr/>
            <p:nvPr/>
          </p:nvSpPr>
          <p:spPr>
            <a:xfrm>
              <a:off x="3433450" y="4260150"/>
              <a:ext cx="106775" cy="210175"/>
            </a:xfrm>
            <a:custGeom>
              <a:rect b="b" l="l" r="r" t="t"/>
              <a:pathLst>
                <a:path extrusionOk="0" h="8407" w="4271">
                  <a:moveTo>
                    <a:pt x="1" y="1"/>
                  </a:moveTo>
                  <a:lnTo>
                    <a:pt x="635" y="8373"/>
                  </a:lnTo>
                  <a:lnTo>
                    <a:pt x="4270" y="8407"/>
                  </a:lnTo>
                  <a:lnTo>
                    <a:pt x="3603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7"/>
            <p:cNvSpPr/>
            <p:nvPr/>
          </p:nvSpPr>
          <p:spPr>
            <a:xfrm>
              <a:off x="3253325" y="4458475"/>
              <a:ext cx="300250" cy="103600"/>
            </a:xfrm>
            <a:custGeom>
              <a:rect b="b" l="l" r="r" t="t"/>
              <a:pathLst>
                <a:path extrusionOk="0" h="4144" w="12010">
                  <a:moveTo>
                    <a:pt x="7572" y="0"/>
                  </a:moveTo>
                  <a:cubicBezTo>
                    <a:pt x="7285" y="0"/>
                    <a:pt x="7008" y="87"/>
                    <a:pt x="6805" y="174"/>
                  </a:cubicBezTo>
                  <a:cubicBezTo>
                    <a:pt x="5838" y="1074"/>
                    <a:pt x="2703" y="1841"/>
                    <a:pt x="668" y="2275"/>
                  </a:cubicBezTo>
                  <a:cubicBezTo>
                    <a:pt x="1" y="2442"/>
                    <a:pt x="134" y="3943"/>
                    <a:pt x="1635" y="3943"/>
                  </a:cubicBezTo>
                  <a:cubicBezTo>
                    <a:pt x="2143" y="3950"/>
                    <a:pt x="2616" y="3953"/>
                    <a:pt x="3066" y="3953"/>
                  </a:cubicBezTo>
                  <a:cubicBezTo>
                    <a:pt x="4297" y="3953"/>
                    <a:pt x="5356" y="3933"/>
                    <a:pt x="6475" y="3933"/>
                  </a:cubicBezTo>
                  <a:cubicBezTo>
                    <a:pt x="6885" y="3933"/>
                    <a:pt x="7302" y="3936"/>
                    <a:pt x="7739" y="3943"/>
                  </a:cubicBezTo>
                  <a:cubicBezTo>
                    <a:pt x="9541" y="3976"/>
                    <a:pt x="9974" y="4110"/>
                    <a:pt x="11375" y="4143"/>
                  </a:cubicBezTo>
                  <a:cubicBezTo>
                    <a:pt x="11709" y="4143"/>
                    <a:pt x="12009" y="3843"/>
                    <a:pt x="12009" y="3509"/>
                  </a:cubicBezTo>
                  <a:lnTo>
                    <a:pt x="11876" y="307"/>
                  </a:lnTo>
                  <a:cubicBezTo>
                    <a:pt x="11876" y="174"/>
                    <a:pt x="11742" y="74"/>
                    <a:pt x="11642" y="74"/>
                  </a:cubicBezTo>
                  <a:lnTo>
                    <a:pt x="7706" y="7"/>
                  </a:lnTo>
                  <a:cubicBezTo>
                    <a:pt x="7661" y="2"/>
                    <a:pt x="7617" y="0"/>
                    <a:pt x="75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7"/>
            <p:cNvSpPr/>
            <p:nvPr/>
          </p:nvSpPr>
          <p:spPr>
            <a:xfrm>
              <a:off x="3433450" y="4260150"/>
              <a:ext cx="98425" cy="109275"/>
            </a:xfrm>
            <a:custGeom>
              <a:rect b="b" l="l" r="r" t="t"/>
              <a:pathLst>
                <a:path extrusionOk="0" h="4371" w="3937">
                  <a:moveTo>
                    <a:pt x="1" y="1"/>
                  </a:moveTo>
                  <a:lnTo>
                    <a:pt x="334" y="4337"/>
                  </a:lnTo>
                  <a:lnTo>
                    <a:pt x="3937" y="4371"/>
                  </a:lnTo>
                  <a:lnTo>
                    <a:pt x="3603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7"/>
            <p:cNvSpPr/>
            <p:nvPr/>
          </p:nvSpPr>
          <p:spPr>
            <a:xfrm>
              <a:off x="3174100" y="2463875"/>
              <a:ext cx="410325" cy="1858850"/>
            </a:xfrm>
            <a:custGeom>
              <a:rect b="b" l="l" r="r" t="t"/>
              <a:pathLst>
                <a:path extrusionOk="0" h="74354" w="16413">
                  <a:moveTo>
                    <a:pt x="1" y="0"/>
                  </a:moveTo>
                  <a:cubicBezTo>
                    <a:pt x="1" y="0"/>
                    <a:pt x="4471" y="25352"/>
                    <a:pt x="5738" y="36260"/>
                  </a:cubicBezTo>
                  <a:cubicBezTo>
                    <a:pt x="7039" y="47601"/>
                    <a:pt x="9207" y="74254"/>
                    <a:pt x="9207" y="74254"/>
                  </a:cubicBezTo>
                  <a:lnTo>
                    <a:pt x="15011" y="74354"/>
                  </a:lnTo>
                  <a:cubicBezTo>
                    <a:pt x="15045" y="74354"/>
                    <a:pt x="16412" y="48168"/>
                    <a:pt x="14044" y="35492"/>
                  </a:cubicBezTo>
                  <a:cubicBezTo>
                    <a:pt x="13844" y="19214"/>
                    <a:pt x="14878" y="6538"/>
                    <a:pt x="12743" y="20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7"/>
            <p:cNvSpPr/>
            <p:nvPr/>
          </p:nvSpPr>
          <p:spPr>
            <a:xfrm>
              <a:off x="3375075" y="4287675"/>
              <a:ext cx="202675" cy="65075"/>
            </a:xfrm>
            <a:custGeom>
              <a:rect b="b" l="l" r="r" t="t"/>
              <a:pathLst>
                <a:path extrusionOk="0" h="2603" w="8107">
                  <a:moveTo>
                    <a:pt x="1" y="1"/>
                  </a:moveTo>
                  <a:lnTo>
                    <a:pt x="268" y="2469"/>
                  </a:lnTo>
                  <a:lnTo>
                    <a:pt x="7539" y="2602"/>
                  </a:lnTo>
                  <a:lnTo>
                    <a:pt x="8107" y="2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7"/>
            <p:cNvSpPr/>
            <p:nvPr/>
          </p:nvSpPr>
          <p:spPr>
            <a:xfrm>
              <a:off x="3385925" y="4443000"/>
              <a:ext cx="55900" cy="23050"/>
            </a:xfrm>
            <a:custGeom>
              <a:rect b="b" l="l" r="r" t="t"/>
              <a:pathLst>
                <a:path extrusionOk="0" h="922" w="2236">
                  <a:moveTo>
                    <a:pt x="416" y="204"/>
                  </a:moveTo>
                  <a:cubicBezTo>
                    <a:pt x="762" y="204"/>
                    <a:pt x="1413" y="436"/>
                    <a:pt x="1868" y="693"/>
                  </a:cubicBezTo>
                  <a:cubicBezTo>
                    <a:pt x="1545" y="760"/>
                    <a:pt x="1260" y="789"/>
                    <a:pt x="1020" y="789"/>
                  </a:cubicBezTo>
                  <a:cubicBezTo>
                    <a:pt x="664" y="789"/>
                    <a:pt x="406" y="725"/>
                    <a:pt x="267" y="626"/>
                  </a:cubicBezTo>
                  <a:cubicBezTo>
                    <a:pt x="201" y="559"/>
                    <a:pt x="167" y="459"/>
                    <a:pt x="201" y="359"/>
                  </a:cubicBezTo>
                  <a:cubicBezTo>
                    <a:pt x="201" y="259"/>
                    <a:pt x="234" y="226"/>
                    <a:pt x="267" y="226"/>
                  </a:cubicBezTo>
                  <a:cubicBezTo>
                    <a:pt x="306" y="211"/>
                    <a:pt x="357" y="204"/>
                    <a:pt x="416" y="204"/>
                  </a:cubicBezTo>
                  <a:close/>
                  <a:moveTo>
                    <a:pt x="448" y="1"/>
                  </a:moveTo>
                  <a:cubicBezTo>
                    <a:pt x="347" y="1"/>
                    <a:pt x="262" y="18"/>
                    <a:pt x="201" y="59"/>
                  </a:cubicBezTo>
                  <a:cubicBezTo>
                    <a:pt x="100" y="92"/>
                    <a:pt x="67" y="192"/>
                    <a:pt x="34" y="292"/>
                  </a:cubicBezTo>
                  <a:cubicBezTo>
                    <a:pt x="0" y="459"/>
                    <a:pt x="67" y="592"/>
                    <a:pt x="201" y="726"/>
                  </a:cubicBezTo>
                  <a:cubicBezTo>
                    <a:pt x="360" y="871"/>
                    <a:pt x="638" y="921"/>
                    <a:pt x="954" y="921"/>
                  </a:cubicBezTo>
                  <a:cubicBezTo>
                    <a:pt x="1366" y="921"/>
                    <a:pt x="1843" y="835"/>
                    <a:pt x="2202" y="759"/>
                  </a:cubicBezTo>
                  <a:cubicBezTo>
                    <a:pt x="2235" y="759"/>
                    <a:pt x="2235" y="726"/>
                    <a:pt x="2235" y="693"/>
                  </a:cubicBezTo>
                  <a:cubicBezTo>
                    <a:pt x="2235" y="626"/>
                    <a:pt x="2235" y="592"/>
                    <a:pt x="2202" y="592"/>
                  </a:cubicBezTo>
                  <a:cubicBezTo>
                    <a:pt x="2061" y="536"/>
                    <a:pt x="1010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7"/>
            <p:cNvSpPr/>
            <p:nvPr/>
          </p:nvSpPr>
          <p:spPr>
            <a:xfrm>
              <a:off x="3407600" y="4422100"/>
              <a:ext cx="34225" cy="40725"/>
            </a:xfrm>
            <a:custGeom>
              <a:rect b="b" l="l" r="r" t="t"/>
              <a:pathLst>
                <a:path extrusionOk="0" h="1629" w="1369">
                  <a:moveTo>
                    <a:pt x="401" y="194"/>
                  </a:moveTo>
                  <a:cubicBezTo>
                    <a:pt x="534" y="194"/>
                    <a:pt x="668" y="194"/>
                    <a:pt x="735" y="261"/>
                  </a:cubicBezTo>
                  <a:cubicBezTo>
                    <a:pt x="1001" y="595"/>
                    <a:pt x="1168" y="961"/>
                    <a:pt x="1202" y="1395"/>
                  </a:cubicBezTo>
                  <a:cubicBezTo>
                    <a:pt x="801" y="1128"/>
                    <a:pt x="201" y="528"/>
                    <a:pt x="234" y="261"/>
                  </a:cubicBezTo>
                  <a:cubicBezTo>
                    <a:pt x="234" y="228"/>
                    <a:pt x="301" y="194"/>
                    <a:pt x="334" y="194"/>
                  </a:cubicBezTo>
                  <a:close/>
                  <a:moveTo>
                    <a:pt x="540" y="1"/>
                  </a:moveTo>
                  <a:cubicBezTo>
                    <a:pt x="494" y="1"/>
                    <a:pt x="448" y="9"/>
                    <a:pt x="401" y="27"/>
                  </a:cubicBezTo>
                  <a:cubicBezTo>
                    <a:pt x="167" y="61"/>
                    <a:pt x="134" y="161"/>
                    <a:pt x="67" y="261"/>
                  </a:cubicBezTo>
                  <a:cubicBezTo>
                    <a:pt x="1" y="695"/>
                    <a:pt x="835" y="1428"/>
                    <a:pt x="1235" y="1629"/>
                  </a:cubicBezTo>
                  <a:cubicBezTo>
                    <a:pt x="1302" y="1595"/>
                    <a:pt x="1302" y="1595"/>
                    <a:pt x="1335" y="1595"/>
                  </a:cubicBezTo>
                  <a:cubicBezTo>
                    <a:pt x="1368" y="1595"/>
                    <a:pt x="1368" y="1562"/>
                    <a:pt x="1368" y="1529"/>
                  </a:cubicBezTo>
                  <a:cubicBezTo>
                    <a:pt x="1368" y="1462"/>
                    <a:pt x="1302" y="461"/>
                    <a:pt x="868" y="128"/>
                  </a:cubicBezTo>
                  <a:cubicBezTo>
                    <a:pt x="772" y="55"/>
                    <a:pt x="658" y="1"/>
                    <a:pt x="5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7"/>
            <p:cNvSpPr/>
            <p:nvPr/>
          </p:nvSpPr>
          <p:spPr>
            <a:xfrm>
              <a:off x="2964800" y="1639100"/>
              <a:ext cx="644650" cy="1441100"/>
            </a:xfrm>
            <a:custGeom>
              <a:rect b="b" l="l" r="r" t="t"/>
              <a:pathLst>
                <a:path extrusionOk="0" h="57644" w="25786">
                  <a:moveTo>
                    <a:pt x="8745" y="0"/>
                  </a:moveTo>
                  <a:cubicBezTo>
                    <a:pt x="7643" y="0"/>
                    <a:pt x="6394" y="77"/>
                    <a:pt x="5404" y="368"/>
                  </a:cubicBezTo>
                  <a:cubicBezTo>
                    <a:pt x="4270" y="702"/>
                    <a:pt x="3436" y="1636"/>
                    <a:pt x="3202" y="2736"/>
                  </a:cubicBezTo>
                  <a:cubicBezTo>
                    <a:pt x="1801" y="9641"/>
                    <a:pt x="1134" y="16646"/>
                    <a:pt x="1101" y="23651"/>
                  </a:cubicBezTo>
                  <a:cubicBezTo>
                    <a:pt x="1067" y="36894"/>
                    <a:pt x="0" y="57376"/>
                    <a:pt x="0" y="57376"/>
                  </a:cubicBezTo>
                  <a:cubicBezTo>
                    <a:pt x="0" y="57376"/>
                    <a:pt x="4485" y="57643"/>
                    <a:pt x="10306" y="57643"/>
                  </a:cubicBezTo>
                  <a:cubicBezTo>
                    <a:pt x="14550" y="57643"/>
                    <a:pt x="19506" y="57501"/>
                    <a:pt x="23950" y="57009"/>
                  </a:cubicBezTo>
                  <a:cubicBezTo>
                    <a:pt x="24017" y="46868"/>
                    <a:pt x="21916" y="29689"/>
                    <a:pt x="22449" y="25219"/>
                  </a:cubicBezTo>
                  <a:cubicBezTo>
                    <a:pt x="23183" y="19415"/>
                    <a:pt x="24751" y="8174"/>
                    <a:pt x="25552" y="3504"/>
                  </a:cubicBezTo>
                  <a:cubicBezTo>
                    <a:pt x="25785" y="2169"/>
                    <a:pt x="25018" y="835"/>
                    <a:pt x="23717" y="401"/>
                  </a:cubicBezTo>
                  <a:cubicBezTo>
                    <a:pt x="22916" y="223"/>
                    <a:pt x="22071" y="120"/>
                    <a:pt x="21221" y="120"/>
                  </a:cubicBezTo>
                  <a:cubicBezTo>
                    <a:pt x="20796" y="120"/>
                    <a:pt x="20370" y="146"/>
                    <a:pt x="19948" y="201"/>
                  </a:cubicBezTo>
                  <a:cubicBezTo>
                    <a:pt x="19714" y="201"/>
                    <a:pt x="19447" y="335"/>
                    <a:pt x="19280" y="535"/>
                  </a:cubicBezTo>
                  <a:cubicBezTo>
                    <a:pt x="17179" y="3170"/>
                    <a:pt x="11675" y="6806"/>
                    <a:pt x="10207" y="13144"/>
                  </a:cubicBezTo>
                  <a:cubicBezTo>
                    <a:pt x="8606" y="6839"/>
                    <a:pt x="10741" y="68"/>
                    <a:pt x="10741" y="68"/>
                  </a:cubicBezTo>
                  <a:cubicBezTo>
                    <a:pt x="10253" y="40"/>
                    <a:pt x="9537" y="0"/>
                    <a:pt x="87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7"/>
            <p:cNvSpPr/>
            <p:nvPr/>
          </p:nvSpPr>
          <p:spPr>
            <a:xfrm>
              <a:off x="2964800" y="1639100"/>
              <a:ext cx="644650" cy="1441100"/>
            </a:xfrm>
            <a:custGeom>
              <a:rect b="b" l="l" r="r" t="t"/>
              <a:pathLst>
                <a:path extrusionOk="0" h="57644" w="25786">
                  <a:moveTo>
                    <a:pt x="8745" y="0"/>
                  </a:moveTo>
                  <a:cubicBezTo>
                    <a:pt x="7643" y="0"/>
                    <a:pt x="6394" y="77"/>
                    <a:pt x="5404" y="368"/>
                  </a:cubicBezTo>
                  <a:cubicBezTo>
                    <a:pt x="4270" y="702"/>
                    <a:pt x="3436" y="1636"/>
                    <a:pt x="3202" y="2736"/>
                  </a:cubicBezTo>
                  <a:cubicBezTo>
                    <a:pt x="1801" y="9641"/>
                    <a:pt x="1134" y="16646"/>
                    <a:pt x="1101" y="23651"/>
                  </a:cubicBezTo>
                  <a:cubicBezTo>
                    <a:pt x="1067" y="36894"/>
                    <a:pt x="0" y="57376"/>
                    <a:pt x="0" y="57376"/>
                  </a:cubicBezTo>
                  <a:cubicBezTo>
                    <a:pt x="0" y="57376"/>
                    <a:pt x="4485" y="57643"/>
                    <a:pt x="10306" y="57643"/>
                  </a:cubicBezTo>
                  <a:cubicBezTo>
                    <a:pt x="14550" y="57643"/>
                    <a:pt x="19506" y="57501"/>
                    <a:pt x="23950" y="57009"/>
                  </a:cubicBezTo>
                  <a:cubicBezTo>
                    <a:pt x="24017" y="46868"/>
                    <a:pt x="21916" y="29689"/>
                    <a:pt x="22449" y="25219"/>
                  </a:cubicBezTo>
                  <a:cubicBezTo>
                    <a:pt x="23183" y="19415"/>
                    <a:pt x="24751" y="8174"/>
                    <a:pt x="25552" y="3504"/>
                  </a:cubicBezTo>
                  <a:cubicBezTo>
                    <a:pt x="25785" y="2203"/>
                    <a:pt x="25085" y="935"/>
                    <a:pt x="23850" y="468"/>
                  </a:cubicBezTo>
                  <a:cubicBezTo>
                    <a:pt x="22987" y="241"/>
                    <a:pt x="22093" y="122"/>
                    <a:pt x="21199" y="122"/>
                  </a:cubicBezTo>
                  <a:cubicBezTo>
                    <a:pt x="20781" y="122"/>
                    <a:pt x="20362" y="148"/>
                    <a:pt x="19948" y="201"/>
                  </a:cubicBezTo>
                  <a:cubicBezTo>
                    <a:pt x="19714" y="201"/>
                    <a:pt x="19447" y="335"/>
                    <a:pt x="19280" y="535"/>
                  </a:cubicBezTo>
                  <a:cubicBezTo>
                    <a:pt x="17179" y="3170"/>
                    <a:pt x="11675" y="6806"/>
                    <a:pt x="10207" y="13144"/>
                  </a:cubicBezTo>
                  <a:cubicBezTo>
                    <a:pt x="8606" y="6839"/>
                    <a:pt x="10741" y="68"/>
                    <a:pt x="10741" y="68"/>
                  </a:cubicBezTo>
                  <a:cubicBezTo>
                    <a:pt x="10253" y="40"/>
                    <a:pt x="9537" y="0"/>
                    <a:pt x="8745" y="0"/>
                  </a:cubicBezTo>
                  <a:close/>
                </a:path>
              </a:pathLst>
            </a:custGeom>
            <a:solidFill>
              <a:srgbClr val="FFFFFF">
                <a:alpha val="5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7"/>
            <p:cNvSpPr/>
            <p:nvPr/>
          </p:nvSpPr>
          <p:spPr>
            <a:xfrm>
              <a:off x="3186625" y="1986025"/>
              <a:ext cx="32525" cy="1056625"/>
            </a:xfrm>
            <a:custGeom>
              <a:rect b="b" l="l" r="r" t="t"/>
              <a:pathLst>
                <a:path extrusionOk="0" h="42265" w="1301">
                  <a:moveTo>
                    <a:pt x="1067" y="1"/>
                  </a:moveTo>
                  <a:cubicBezTo>
                    <a:pt x="967" y="2436"/>
                    <a:pt x="0" y="29355"/>
                    <a:pt x="634" y="42264"/>
                  </a:cubicBezTo>
                  <a:lnTo>
                    <a:pt x="834" y="42198"/>
                  </a:lnTo>
                  <a:cubicBezTo>
                    <a:pt x="200" y="29355"/>
                    <a:pt x="1134" y="2436"/>
                    <a:pt x="1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7"/>
            <p:cNvSpPr/>
            <p:nvPr/>
          </p:nvSpPr>
          <p:spPr>
            <a:xfrm>
              <a:off x="2894750" y="1687475"/>
              <a:ext cx="486200" cy="526550"/>
            </a:xfrm>
            <a:custGeom>
              <a:rect b="b" l="l" r="r" t="t"/>
              <a:pathLst>
                <a:path extrusionOk="0" h="21062" w="19448">
                  <a:moveTo>
                    <a:pt x="4630" y="15272"/>
                  </a:moveTo>
                  <a:cubicBezTo>
                    <a:pt x="4638" y="15272"/>
                    <a:pt x="4651" y="15274"/>
                    <a:pt x="4670" y="15278"/>
                  </a:cubicBezTo>
                  <a:cubicBezTo>
                    <a:pt x="4694" y="15295"/>
                    <a:pt x="4718" y="15311"/>
                    <a:pt x="4742" y="15328"/>
                  </a:cubicBezTo>
                  <a:lnTo>
                    <a:pt x="4742" y="15328"/>
                  </a:lnTo>
                  <a:cubicBezTo>
                    <a:pt x="4657" y="15307"/>
                    <a:pt x="4599" y="15272"/>
                    <a:pt x="4630" y="15272"/>
                  </a:cubicBezTo>
                  <a:close/>
                  <a:moveTo>
                    <a:pt x="6305" y="1"/>
                  </a:moveTo>
                  <a:cubicBezTo>
                    <a:pt x="5671" y="1335"/>
                    <a:pt x="5070" y="2569"/>
                    <a:pt x="4503" y="3870"/>
                  </a:cubicBezTo>
                  <a:cubicBezTo>
                    <a:pt x="3903" y="5171"/>
                    <a:pt x="3336" y="6505"/>
                    <a:pt x="2802" y="7773"/>
                  </a:cubicBezTo>
                  <a:cubicBezTo>
                    <a:pt x="2235" y="9074"/>
                    <a:pt x="1701" y="10408"/>
                    <a:pt x="1201" y="11843"/>
                  </a:cubicBezTo>
                  <a:cubicBezTo>
                    <a:pt x="967" y="12543"/>
                    <a:pt x="701" y="13244"/>
                    <a:pt x="500" y="14011"/>
                  </a:cubicBezTo>
                  <a:cubicBezTo>
                    <a:pt x="234" y="14845"/>
                    <a:pt x="67" y="15712"/>
                    <a:pt x="0" y="16579"/>
                  </a:cubicBezTo>
                  <a:lnTo>
                    <a:pt x="0" y="16679"/>
                  </a:lnTo>
                  <a:lnTo>
                    <a:pt x="0" y="17013"/>
                  </a:lnTo>
                  <a:cubicBezTo>
                    <a:pt x="0" y="17247"/>
                    <a:pt x="33" y="17513"/>
                    <a:pt x="67" y="17714"/>
                  </a:cubicBezTo>
                  <a:cubicBezTo>
                    <a:pt x="167" y="18181"/>
                    <a:pt x="367" y="18581"/>
                    <a:pt x="634" y="18948"/>
                  </a:cubicBezTo>
                  <a:cubicBezTo>
                    <a:pt x="967" y="19448"/>
                    <a:pt x="1401" y="19848"/>
                    <a:pt x="1968" y="20115"/>
                  </a:cubicBezTo>
                  <a:cubicBezTo>
                    <a:pt x="2502" y="20415"/>
                    <a:pt x="3069" y="20616"/>
                    <a:pt x="3703" y="20749"/>
                  </a:cubicBezTo>
                  <a:cubicBezTo>
                    <a:pt x="4537" y="20916"/>
                    <a:pt x="5404" y="21016"/>
                    <a:pt x="6238" y="21049"/>
                  </a:cubicBezTo>
                  <a:cubicBezTo>
                    <a:pt x="6621" y="21058"/>
                    <a:pt x="7001" y="21062"/>
                    <a:pt x="7377" y="21062"/>
                  </a:cubicBezTo>
                  <a:cubicBezTo>
                    <a:pt x="8506" y="21062"/>
                    <a:pt x="9607" y="21024"/>
                    <a:pt x="10708" y="20949"/>
                  </a:cubicBezTo>
                  <a:cubicBezTo>
                    <a:pt x="12175" y="20882"/>
                    <a:pt x="13576" y="20749"/>
                    <a:pt x="15011" y="20616"/>
                  </a:cubicBezTo>
                  <a:lnTo>
                    <a:pt x="17112" y="20415"/>
                  </a:lnTo>
                  <a:lnTo>
                    <a:pt x="18213" y="20282"/>
                  </a:lnTo>
                  <a:lnTo>
                    <a:pt x="18747" y="20249"/>
                  </a:lnTo>
                  <a:lnTo>
                    <a:pt x="19014" y="20215"/>
                  </a:lnTo>
                  <a:lnTo>
                    <a:pt x="19347" y="20215"/>
                  </a:lnTo>
                  <a:lnTo>
                    <a:pt x="19447" y="20182"/>
                  </a:lnTo>
                  <a:lnTo>
                    <a:pt x="18246" y="14611"/>
                  </a:lnTo>
                  <a:lnTo>
                    <a:pt x="18380" y="14578"/>
                  </a:lnTo>
                  <a:lnTo>
                    <a:pt x="18346" y="14578"/>
                  </a:lnTo>
                  <a:lnTo>
                    <a:pt x="18213" y="14611"/>
                  </a:lnTo>
                  <a:lnTo>
                    <a:pt x="17946" y="14678"/>
                  </a:lnTo>
                  <a:lnTo>
                    <a:pt x="17446" y="14745"/>
                  </a:lnTo>
                  <a:lnTo>
                    <a:pt x="16445" y="14878"/>
                  </a:lnTo>
                  <a:cubicBezTo>
                    <a:pt x="15745" y="14945"/>
                    <a:pt x="15077" y="15045"/>
                    <a:pt x="14410" y="15112"/>
                  </a:cubicBezTo>
                  <a:cubicBezTo>
                    <a:pt x="13043" y="15245"/>
                    <a:pt x="11708" y="15379"/>
                    <a:pt x="10374" y="15445"/>
                  </a:cubicBezTo>
                  <a:cubicBezTo>
                    <a:pt x="9549" y="15509"/>
                    <a:pt x="8725" y="15532"/>
                    <a:pt x="7908" y="15532"/>
                  </a:cubicBezTo>
                  <a:cubicBezTo>
                    <a:pt x="7437" y="15532"/>
                    <a:pt x="6969" y="15524"/>
                    <a:pt x="6505" y="15512"/>
                  </a:cubicBezTo>
                  <a:cubicBezTo>
                    <a:pt x="6332" y="15512"/>
                    <a:pt x="6163" y="15506"/>
                    <a:pt x="5996" y="15494"/>
                  </a:cubicBezTo>
                  <a:lnTo>
                    <a:pt x="5996" y="15494"/>
                  </a:lnTo>
                  <a:cubicBezTo>
                    <a:pt x="6158" y="14949"/>
                    <a:pt x="6349" y="14348"/>
                    <a:pt x="6571" y="13777"/>
                  </a:cubicBezTo>
                  <a:cubicBezTo>
                    <a:pt x="7038" y="12577"/>
                    <a:pt x="7572" y="11342"/>
                    <a:pt x="8173" y="10108"/>
                  </a:cubicBezTo>
                  <a:cubicBezTo>
                    <a:pt x="9340" y="7706"/>
                    <a:pt x="10574" y="5238"/>
                    <a:pt x="11909" y="2903"/>
                  </a:cubicBez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7"/>
            <p:cNvSpPr/>
            <p:nvPr/>
          </p:nvSpPr>
          <p:spPr>
            <a:xfrm>
              <a:off x="2894980" y="1687139"/>
              <a:ext cx="486200" cy="526550"/>
            </a:xfrm>
            <a:custGeom>
              <a:rect b="b" l="l" r="r" t="t"/>
              <a:pathLst>
                <a:path extrusionOk="0" h="21062" w="19448">
                  <a:moveTo>
                    <a:pt x="4630" y="15272"/>
                  </a:moveTo>
                  <a:cubicBezTo>
                    <a:pt x="4638" y="15272"/>
                    <a:pt x="4651" y="15274"/>
                    <a:pt x="4670" y="15278"/>
                  </a:cubicBezTo>
                  <a:cubicBezTo>
                    <a:pt x="4694" y="15295"/>
                    <a:pt x="4718" y="15311"/>
                    <a:pt x="4742" y="15328"/>
                  </a:cubicBezTo>
                  <a:lnTo>
                    <a:pt x="4742" y="15328"/>
                  </a:lnTo>
                  <a:cubicBezTo>
                    <a:pt x="4657" y="15307"/>
                    <a:pt x="4599" y="15272"/>
                    <a:pt x="4630" y="15272"/>
                  </a:cubicBezTo>
                  <a:close/>
                  <a:moveTo>
                    <a:pt x="6305" y="1"/>
                  </a:moveTo>
                  <a:cubicBezTo>
                    <a:pt x="5671" y="1335"/>
                    <a:pt x="5070" y="2569"/>
                    <a:pt x="4503" y="3870"/>
                  </a:cubicBezTo>
                  <a:cubicBezTo>
                    <a:pt x="3903" y="5171"/>
                    <a:pt x="3336" y="6505"/>
                    <a:pt x="2802" y="7773"/>
                  </a:cubicBezTo>
                  <a:cubicBezTo>
                    <a:pt x="2235" y="9074"/>
                    <a:pt x="1701" y="10408"/>
                    <a:pt x="1201" y="11843"/>
                  </a:cubicBezTo>
                  <a:cubicBezTo>
                    <a:pt x="967" y="12543"/>
                    <a:pt x="701" y="13244"/>
                    <a:pt x="500" y="14011"/>
                  </a:cubicBezTo>
                  <a:cubicBezTo>
                    <a:pt x="234" y="14845"/>
                    <a:pt x="67" y="15712"/>
                    <a:pt x="0" y="16579"/>
                  </a:cubicBezTo>
                  <a:lnTo>
                    <a:pt x="0" y="16679"/>
                  </a:lnTo>
                  <a:lnTo>
                    <a:pt x="0" y="17013"/>
                  </a:lnTo>
                  <a:cubicBezTo>
                    <a:pt x="0" y="17247"/>
                    <a:pt x="33" y="17513"/>
                    <a:pt x="67" y="17714"/>
                  </a:cubicBezTo>
                  <a:cubicBezTo>
                    <a:pt x="167" y="18181"/>
                    <a:pt x="367" y="18581"/>
                    <a:pt x="634" y="18948"/>
                  </a:cubicBezTo>
                  <a:cubicBezTo>
                    <a:pt x="967" y="19448"/>
                    <a:pt x="1401" y="19848"/>
                    <a:pt x="1968" y="20115"/>
                  </a:cubicBezTo>
                  <a:cubicBezTo>
                    <a:pt x="2502" y="20415"/>
                    <a:pt x="3069" y="20616"/>
                    <a:pt x="3703" y="20749"/>
                  </a:cubicBezTo>
                  <a:cubicBezTo>
                    <a:pt x="4537" y="20916"/>
                    <a:pt x="5404" y="21016"/>
                    <a:pt x="6238" y="21049"/>
                  </a:cubicBezTo>
                  <a:cubicBezTo>
                    <a:pt x="6621" y="21058"/>
                    <a:pt x="7001" y="21062"/>
                    <a:pt x="7377" y="21062"/>
                  </a:cubicBezTo>
                  <a:cubicBezTo>
                    <a:pt x="8506" y="21062"/>
                    <a:pt x="9607" y="21024"/>
                    <a:pt x="10708" y="20949"/>
                  </a:cubicBezTo>
                  <a:cubicBezTo>
                    <a:pt x="12175" y="20882"/>
                    <a:pt x="13576" y="20749"/>
                    <a:pt x="15011" y="20616"/>
                  </a:cubicBezTo>
                  <a:lnTo>
                    <a:pt x="17112" y="20415"/>
                  </a:lnTo>
                  <a:lnTo>
                    <a:pt x="18213" y="20282"/>
                  </a:lnTo>
                  <a:lnTo>
                    <a:pt x="18747" y="20249"/>
                  </a:lnTo>
                  <a:lnTo>
                    <a:pt x="19014" y="20215"/>
                  </a:lnTo>
                  <a:lnTo>
                    <a:pt x="19347" y="20215"/>
                  </a:lnTo>
                  <a:lnTo>
                    <a:pt x="19447" y="20182"/>
                  </a:lnTo>
                  <a:lnTo>
                    <a:pt x="18246" y="14611"/>
                  </a:lnTo>
                  <a:lnTo>
                    <a:pt x="18380" y="14578"/>
                  </a:lnTo>
                  <a:lnTo>
                    <a:pt x="18346" y="14578"/>
                  </a:lnTo>
                  <a:lnTo>
                    <a:pt x="18213" y="14611"/>
                  </a:lnTo>
                  <a:lnTo>
                    <a:pt x="17946" y="14678"/>
                  </a:lnTo>
                  <a:lnTo>
                    <a:pt x="17446" y="14745"/>
                  </a:lnTo>
                  <a:lnTo>
                    <a:pt x="16445" y="14878"/>
                  </a:lnTo>
                  <a:cubicBezTo>
                    <a:pt x="15745" y="14945"/>
                    <a:pt x="15077" y="15045"/>
                    <a:pt x="14410" y="15112"/>
                  </a:cubicBezTo>
                  <a:cubicBezTo>
                    <a:pt x="13043" y="15245"/>
                    <a:pt x="11708" y="15379"/>
                    <a:pt x="10374" y="15445"/>
                  </a:cubicBezTo>
                  <a:cubicBezTo>
                    <a:pt x="9549" y="15509"/>
                    <a:pt x="8725" y="15532"/>
                    <a:pt x="7908" y="15532"/>
                  </a:cubicBezTo>
                  <a:cubicBezTo>
                    <a:pt x="7437" y="15532"/>
                    <a:pt x="6969" y="15524"/>
                    <a:pt x="6505" y="15512"/>
                  </a:cubicBezTo>
                  <a:cubicBezTo>
                    <a:pt x="6332" y="15512"/>
                    <a:pt x="6163" y="15506"/>
                    <a:pt x="5996" y="15494"/>
                  </a:cubicBezTo>
                  <a:lnTo>
                    <a:pt x="5996" y="15494"/>
                  </a:lnTo>
                  <a:cubicBezTo>
                    <a:pt x="6158" y="14949"/>
                    <a:pt x="6349" y="14348"/>
                    <a:pt x="6571" y="13777"/>
                  </a:cubicBezTo>
                  <a:cubicBezTo>
                    <a:pt x="7038" y="12577"/>
                    <a:pt x="7572" y="11342"/>
                    <a:pt x="8173" y="10108"/>
                  </a:cubicBezTo>
                  <a:cubicBezTo>
                    <a:pt x="9340" y="7706"/>
                    <a:pt x="10574" y="5238"/>
                    <a:pt x="11909" y="2903"/>
                  </a:cubicBezTo>
                  <a:lnTo>
                    <a:pt x="6305" y="1"/>
                  </a:lnTo>
                  <a:close/>
                </a:path>
              </a:pathLst>
            </a:custGeom>
            <a:solidFill>
              <a:srgbClr val="FFFFFF">
                <a:alpha val="5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7"/>
            <p:cNvSpPr/>
            <p:nvPr/>
          </p:nvSpPr>
          <p:spPr>
            <a:xfrm rot="-450252">
              <a:off x="3350095" y="2039467"/>
              <a:ext cx="177696" cy="140555"/>
            </a:xfrm>
            <a:custGeom>
              <a:rect b="b" l="l" r="r" t="t"/>
              <a:pathLst>
                <a:path extrusionOk="0" h="4847" w="4504">
                  <a:moveTo>
                    <a:pt x="2613" y="0"/>
                  </a:moveTo>
                  <a:cubicBezTo>
                    <a:pt x="2442" y="0"/>
                    <a:pt x="2268" y="36"/>
                    <a:pt x="2102" y="110"/>
                  </a:cubicBezTo>
                  <a:lnTo>
                    <a:pt x="0" y="1111"/>
                  </a:lnTo>
                  <a:lnTo>
                    <a:pt x="2168" y="4847"/>
                  </a:lnTo>
                  <a:lnTo>
                    <a:pt x="3736" y="3846"/>
                  </a:lnTo>
                  <a:cubicBezTo>
                    <a:pt x="4270" y="3512"/>
                    <a:pt x="4503" y="2845"/>
                    <a:pt x="4270" y="2245"/>
                  </a:cubicBezTo>
                  <a:lnTo>
                    <a:pt x="3736" y="777"/>
                  </a:lnTo>
                  <a:cubicBezTo>
                    <a:pt x="3736" y="744"/>
                    <a:pt x="3703" y="710"/>
                    <a:pt x="3703" y="677"/>
                  </a:cubicBezTo>
                  <a:cubicBezTo>
                    <a:pt x="3486" y="243"/>
                    <a:pt x="3059" y="0"/>
                    <a:pt x="2613" y="0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7"/>
            <p:cNvSpPr/>
            <p:nvPr/>
          </p:nvSpPr>
          <p:spPr>
            <a:xfrm rot="-798427">
              <a:off x="2976706" y="2047168"/>
              <a:ext cx="141555" cy="96354"/>
            </a:xfrm>
            <a:custGeom>
              <a:rect b="b" l="l" r="r" t="t"/>
              <a:pathLst>
                <a:path extrusionOk="0" h="4769" w="4337">
                  <a:moveTo>
                    <a:pt x="1708" y="1"/>
                  </a:moveTo>
                  <a:cubicBezTo>
                    <a:pt x="1245" y="1"/>
                    <a:pt x="801" y="282"/>
                    <a:pt x="601" y="732"/>
                  </a:cubicBezTo>
                  <a:cubicBezTo>
                    <a:pt x="567" y="766"/>
                    <a:pt x="567" y="799"/>
                    <a:pt x="567" y="866"/>
                  </a:cubicBezTo>
                  <a:lnTo>
                    <a:pt x="167" y="2367"/>
                  </a:lnTo>
                  <a:cubicBezTo>
                    <a:pt x="0" y="2967"/>
                    <a:pt x="267" y="3601"/>
                    <a:pt x="834" y="3901"/>
                  </a:cubicBezTo>
                  <a:lnTo>
                    <a:pt x="2502" y="4769"/>
                  </a:lnTo>
                  <a:lnTo>
                    <a:pt x="4337" y="899"/>
                  </a:lnTo>
                  <a:lnTo>
                    <a:pt x="2168" y="99"/>
                  </a:lnTo>
                  <a:cubicBezTo>
                    <a:pt x="2018" y="32"/>
                    <a:pt x="1862" y="1"/>
                    <a:pt x="1708" y="1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7"/>
            <p:cNvSpPr/>
            <p:nvPr/>
          </p:nvSpPr>
          <p:spPr>
            <a:xfrm>
              <a:off x="3060700" y="1710825"/>
              <a:ext cx="576250" cy="508250"/>
            </a:xfrm>
            <a:custGeom>
              <a:rect b="b" l="l" r="r" t="t"/>
              <a:pathLst>
                <a:path extrusionOk="0" h="20330" w="23050">
                  <a:moveTo>
                    <a:pt x="17413" y="14578"/>
                  </a:moveTo>
                  <a:cubicBezTo>
                    <a:pt x="17413" y="14578"/>
                    <a:pt x="17390" y="14601"/>
                    <a:pt x="17324" y="14609"/>
                  </a:cubicBezTo>
                  <a:lnTo>
                    <a:pt x="17324" y="14609"/>
                  </a:lnTo>
                  <a:cubicBezTo>
                    <a:pt x="17351" y="14596"/>
                    <a:pt x="17380" y="14586"/>
                    <a:pt x="17413" y="14578"/>
                  </a:cubicBezTo>
                  <a:close/>
                  <a:moveTo>
                    <a:pt x="21782" y="1"/>
                  </a:moveTo>
                  <a:lnTo>
                    <a:pt x="15678" y="1469"/>
                  </a:lnTo>
                  <a:cubicBezTo>
                    <a:pt x="15845" y="2102"/>
                    <a:pt x="16012" y="2803"/>
                    <a:pt x="16178" y="3470"/>
                  </a:cubicBezTo>
                  <a:cubicBezTo>
                    <a:pt x="16345" y="4137"/>
                    <a:pt x="16445" y="4838"/>
                    <a:pt x="16579" y="5505"/>
                  </a:cubicBezTo>
                  <a:cubicBezTo>
                    <a:pt x="16845" y="6906"/>
                    <a:pt x="17046" y="8307"/>
                    <a:pt x="17179" y="9641"/>
                  </a:cubicBezTo>
                  <a:cubicBezTo>
                    <a:pt x="17279" y="10909"/>
                    <a:pt x="17279" y="12176"/>
                    <a:pt x="17212" y="13477"/>
                  </a:cubicBezTo>
                  <a:cubicBezTo>
                    <a:pt x="17212" y="13874"/>
                    <a:pt x="17140" y="14272"/>
                    <a:pt x="17016" y="14648"/>
                  </a:cubicBezTo>
                  <a:lnTo>
                    <a:pt x="17016" y="14648"/>
                  </a:lnTo>
                  <a:cubicBezTo>
                    <a:pt x="16593" y="14710"/>
                    <a:pt x="16152" y="14778"/>
                    <a:pt x="15711" y="14778"/>
                  </a:cubicBezTo>
                  <a:cubicBezTo>
                    <a:pt x="15378" y="14795"/>
                    <a:pt x="15044" y="14803"/>
                    <a:pt x="14711" y="14803"/>
                  </a:cubicBezTo>
                  <a:cubicBezTo>
                    <a:pt x="14377" y="14803"/>
                    <a:pt x="14043" y="14795"/>
                    <a:pt x="13710" y="14778"/>
                  </a:cubicBezTo>
                  <a:cubicBezTo>
                    <a:pt x="12342" y="14678"/>
                    <a:pt x="10908" y="14611"/>
                    <a:pt x="9507" y="14445"/>
                  </a:cubicBezTo>
                  <a:cubicBezTo>
                    <a:pt x="8073" y="14278"/>
                    <a:pt x="6672" y="14078"/>
                    <a:pt x="5237" y="13844"/>
                  </a:cubicBezTo>
                  <a:cubicBezTo>
                    <a:pt x="3836" y="13644"/>
                    <a:pt x="2402" y="13410"/>
                    <a:pt x="1034" y="13110"/>
                  </a:cubicBezTo>
                  <a:lnTo>
                    <a:pt x="0" y="18681"/>
                  </a:lnTo>
                  <a:cubicBezTo>
                    <a:pt x="1501" y="18948"/>
                    <a:pt x="3002" y="19148"/>
                    <a:pt x="4437" y="19348"/>
                  </a:cubicBezTo>
                  <a:cubicBezTo>
                    <a:pt x="5904" y="19582"/>
                    <a:pt x="7405" y="19748"/>
                    <a:pt x="8906" y="19915"/>
                  </a:cubicBezTo>
                  <a:cubicBezTo>
                    <a:pt x="10408" y="20082"/>
                    <a:pt x="11942" y="20249"/>
                    <a:pt x="13510" y="20282"/>
                  </a:cubicBezTo>
                  <a:cubicBezTo>
                    <a:pt x="14052" y="20306"/>
                    <a:pt x="14611" y="20329"/>
                    <a:pt x="15187" y="20329"/>
                  </a:cubicBezTo>
                  <a:cubicBezTo>
                    <a:pt x="15426" y="20329"/>
                    <a:pt x="15667" y="20325"/>
                    <a:pt x="15911" y="20315"/>
                  </a:cubicBezTo>
                  <a:cubicBezTo>
                    <a:pt x="16845" y="20282"/>
                    <a:pt x="17746" y="20182"/>
                    <a:pt x="18680" y="19982"/>
                  </a:cubicBezTo>
                  <a:cubicBezTo>
                    <a:pt x="18947" y="19915"/>
                    <a:pt x="19281" y="19815"/>
                    <a:pt x="19581" y="19682"/>
                  </a:cubicBezTo>
                  <a:cubicBezTo>
                    <a:pt x="20048" y="19515"/>
                    <a:pt x="20448" y="19281"/>
                    <a:pt x="20848" y="18948"/>
                  </a:cubicBezTo>
                  <a:lnTo>
                    <a:pt x="21215" y="18581"/>
                  </a:lnTo>
                  <a:lnTo>
                    <a:pt x="21349" y="18447"/>
                  </a:lnTo>
                  <a:lnTo>
                    <a:pt x="21415" y="18314"/>
                  </a:lnTo>
                  <a:cubicBezTo>
                    <a:pt x="21549" y="18147"/>
                    <a:pt x="21616" y="18014"/>
                    <a:pt x="21716" y="17847"/>
                  </a:cubicBezTo>
                  <a:cubicBezTo>
                    <a:pt x="21882" y="17613"/>
                    <a:pt x="22016" y="17313"/>
                    <a:pt x="22116" y="17013"/>
                  </a:cubicBezTo>
                  <a:cubicBezTo>
                    <a:pt x="22516" y="16112"/>
                    <a:pt x="22750" y="15112"/>
                    <a:pt x="22883" y="14111"/>
                  </a:cubicBezTo>
                  <a:cubicBezTo>
                    <a:pt x="23050" y="12476"/>
                    <a:pt x="23050" y="10809"/>
                    <a:pt x="22950" y="9174"/>
                  </a:cubicBezTo>
                  <a:cubicBezTo>
                    <a:pt x="22883" y="7606"/>
                    <a:pt x="22716" y="6072"/>
                    <a:pt x="22516" y="4571"/>
                  </a:cubicBezTo>
                  <a:cubicBezTo>
                    <a:pt x="22383" y="3804"/>
                    <a:pt x="22283" y="3070"/>
                    <a:pt x="22183" y="2302"/>
                  </a:cubicBezTo>
                  <a:cubicBezTo>
                    <a:pt x="22049" y="1569"/>
                    <a:pt x="21949" y="801"/>
                    <a:pt x="217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7"/>
            <p:cNvSpPr/>
            <p:nvPr/>
          </p:nvSpPr>
          <p:spPr>
            <a:xfrm>
              <a:off x="3060700" y="1710825"/>
              <a:ext cx="576250" cy="508250"/>
            </a:xfrm>
            <a:custGeom>
              <a:rect b="b" l="l" r="r" t="t"/>
              <a:pathLst>
                <a:path extrusionOk="0" h="20330" w="23050">
                  <a:moveTo>
                    <a:pt x="17413" y="14578"/>
                  </a:moveTo>
                  <a:cubicBezTo>
                    <a:pt x="17413" y="14578"/>
                    <a:pt x="17390" y="14601"/>
                    <a:pt x="17324" y="14609"/>
                  </a:cubicBezTo>
                  <a:lnTo>
                    <a:pt x="17324" y="14609"/>
                  </a:lnTo>
                  <a:cubicBezTo>
                    <a:pt x="17351" y="14596"/>
                    <a:pt x="17380" y="14586"/>
                    <a:pt x="17413" y="14578"/>
                  </a:cubicBezTo>
                  <a:close/>
                  <a:moveTo>
                    <a:pt x="21782" y="1"/>
                  </a:moveTo>
                  <a:lnTo>
                    <a:pt x="15678" y="1469"/>
                  </a:lnTo>
                  <a:cubicBezTo>
                    <a:pt x="15845" y="2102"/>
                    <a:pt x="16012" y="2803"/>
                    <a:pt x="16178" y="3470"/>
                  </a:cubicBezTo>
                  <a:cubicBezTo>
                    <a:pt x="16345" y="4137"/>
                    <a:pt x="16445" y="4838"/>
                    <a:pt x="16579" y="5505"/>
                  </a:cubicBezTo>
                  <a:cubicBezTo>
                    <a:pt x="16845" y="6906"/>
                    <a:pt x="17046" y="8307"/>
                    <a:pt x="17179" y="9641"/>
                  </a:cubicBezTo>
                  <a:cubicBezTo>
                    <a:pt x="17279" y="10909"/>
                    <a:pt x="17279" y="12176"/>
                    <a:pt x="17212" y="13477"/>
                  </a:cubicBezTo>
                  <a:cubicBezTo>
                    <a:pt x="17212" y="13874"/>
                    <a:pt x="17140" y="14272"/>
                    <a:pt x="17016" y="14648"/>
                  </a:cubicBezTo>
                  <a:lnTo>
                    <a:pt x="17016" y="14648"/>
                  </a:lnTo>
                  <a:cubicBezTo>
                    <a:pt x="16593" y="14710"/>
                    <a:pt x="16152" y="14778"/>
                    <a:pt x="15711" y="14778"/>
                  </a:cubicBezTo>
                  <a:cubicBezTo>
                    <a:pt x="15378" y="14795"/>
                    <a:pt x="15044" y="14803"/>
                    <a:pt x="14711" y="14803"/>
                  </a:cubicBezTo>
                  <a:cubicBezTo>
                    <a:pt x="14377" y="14803"/>
                    <a:pt x="14043" y="14795"/>
                    <a:pt x="13710" y="14778"/>
                  </a:cubicBezTo>
                  <a:cubicBezTo>
                    <a:pt x="12342" y="14678"/>
                    <a:pt x="10908" y="14611"/>
                    <a:pt x="9507" y="14445"/>
                  </a:cubicBezTo>
                  <a:cubicBezTo>
                    <a:pt x="8073" y="14278"/>
                    <a:pt x="6672" y="14078"/>
                    <a:pt x="5237" y="13844"/>
                  </a:cubicBezTo>
                  <a:cubicBezTo>
                    <a:pt x="3836" y="13644"/>
                    <a:pt x="2402" y="13410"/>
                    <a:pt x="1034" y="13110"/>
                  </a:cubicBezTo>
                  <a:lnTo>
                    <a:pt x="0" y="18681"/>
                  </a:lnTo>
                  <a:cubicBezTo>
                    <a:pt x="1501" y="18948"/>
                    <a:pt x="3002" y="19148"/>
                    <a:pt x="4437" y="19348"/>
                  </a:cubicBezTo>
                  <a:cubicBezTo>
                    <a:pt x="5904" y="19582"/>
                    <a:pt x="7405" y="19748"/>
                    <a:pt x="8906" y="19915"/>
                  </a:cubicBezTo>
                  <a:cubicBezTo>
                    <a:pt x="10408" y="20082"/>
                    <a:pt x="11942" y="20249"/>
                    <a:pt x="13510" y="20282"/>
                  </a:cubicBezTo>
                  <a:cubicBezTo>
                    <a:pt x="14052" y="20306"/>
                    <a:pt x="14611" y="20329"/>
                    <a:pt x="15187" y="20329"/>
                  </a:cubicBezTo>
                  <a:cubicBezTo>
                    <a:pt x="15426" y="20329"/>
                    <a:pt x="15667" y="20325"/>
                    <a:pt x="15911" y="20315"/>
                  </a:cubicBezTo>
                  <a:cubicBezTo>
                    <a:pt x="16845" y="20282"/>
                    <a:pt x="17746" y="20182"/>
                    <a:pt x="18680" y="19982"/>
                  </a:cubicBezTo>
                  <a:cubicBezTo>
                    <a:pt x="18947" y="19915"/>
                    <a:pt x="19281" y="19815"/>
                    <a:pt x="19581" y="19682"/>
                  </a:cubicBezTo>
                  <a:cubicBezTo>
                    <a:pt x="20048" y="19515"/>
                    <a:pt x="20448" y="19281"/>
                    <a:pt x="20848" y="18948"/>
                  </a:cubicBezTo>
                  <a:lnTo>
                    <a:pt x="21215" y="18581"/>
                  </a:lnTo>
                  <a:lnTo>
                    <a:pt x="21349" y="18447"/>
                  </a:lnTo>
                  <a:lnTo>
                    <a:pt x="21415" y="18314"/>
                  </a:lnTo>
                  <a:cubicBezTo>
                    <a:pt x="21549" y="18147"/>
                    <a:pt x="21616" y="18014"/>
                    <a:pt x="21716" y="17847"/>
                  </a:cubicBezTo>
                  <a:cubicBezTo>
                    <a:pt x="21882" y="17613"/>
                    <a:pt x="22016" y="17313"/>
                    <a:pt x="22116" y="17013"/>
                  </a:cubicBezTo>
                  <a:cubicBezTo>
                    <a:pt x="22516" y="16112"/>
                    <a:pt x="22750" y="15112"/>
                    <a:pt x="22883" y="14111"/>
                  </a:cubicBezTo>
                  <a:cubicBezTo>
                    <a:pt x="23050" y="12476"/>
                    <a:pt x="23050" y="10809"/>
                    <a:pt x="22950" y="9174"/>
                  </a:cubicBezTo>
                  <a:cubicBezTo>
                    <a:pt x="22883" y="7606"/>
                    <a:pt x="22716" y="6072"/>
                    <a:pt x="22516" y="4571"/>
                  </a:cubicBezTo>
                  <a:cubicBezTo>
                    <a:pt x="22383" y="3804"/>
                    <a:pt x="22283" y="3070"/>
                    <a:pt x="22183" y="2302"/>
                  </a:cubicBezTo>
                  <a:cubicBezTo>
                    <a:pt x="22049" y="1569"/>
                    <a:pt x="21949" y="801"/>
                    <a:pt x="21782" y="1"/>
                  </a:cubicBezTo>
                  <a:close/>
                </a:path>
              </a:pathLst>
            </a:custGeom>
            <a:solidFill>
              <a:srgbClr val="FFFFFF">
                <a:alpha val="5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7"/>
            <p:cNvSpPr/>
            <p:nvPr/>
          </p:nvSpPr>
          <p:spPr>
            <a:xfrm>
              <a:off x="3350825" y="2454700"/>
              <a:ext cx="193575" cy="281925"/>
            </a:xfrm>
            <a:custGeom>
              <a:rect b="b" l="l" r="r" t="t"/>
              <a:pathLst>
                <a:path extrusionOk="0" h="11277" w="7743">
                  <a:moveTo>
                    <a:pt x="771" y="0"/>
                  </a:moveTo>
                  <a:lnTo>
                    <a:pt x="771" y="0"/>
                  </a:lnTo>
                  <a:cubicBezTo>
                    <a:pt x="1" y="4235"/>
                    <a:pt x="681" y="11276"/>
                    <a:pt x="3849" y="11276"/>
                  </a:cubicBezTo>
                  <a:cubicBezTo>
                    <a:pt x="3975" y="11276"/>
                    <a:pt x="4105" y="11265"/>
                    <a:pt x="4240" y="11242"/>
                  </a:cubicBezTo>
                  <a:cubicBezTo>
                    <a:pt x="7742" y="10675"/>
                    <a:pt x="7008" y="4537"/>
                    <a:pt x="7008" y="4537"/>
                  </a:cubicBezTo>
                  <a:lnTo>
                    <a:pt x="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7"/>
            <p:cNvSpPr/>
            <p:nvPr/>
          </p:nvSpPr>
          <p:spPr>
            <a:xfrm>
              <a:off x="3350825" y="2454700"/>
              <a:ext cx="193575" cy="281925"/>
            </a:xfrm>
            <a:custGeom>
              <a:rect b="b" l="l" r="r" t="t"/>
              <a:pathLst>
                <a:path extrusionOk="0" h="11277" w="7743">
                  <a:moveTo>
                    <a:pt x="771" y="0"/>
                  </a:moveTo>
                  <a:lnTo>
                    <a:pt x="771" y="0"/>
                  </a:lnTo>
                  <a:cubicBezTo>
                    <a:pt x="1" y="4235"/>
                    <a:pt x="681" y="11276"/>
                    <a:pt x="3849" y="11276"/>
                  </a:cubicBezTo>
                  <a:cubicBezTo>
                    <a:pt x="3975" y="11276"/>
                    <a:pt x="4105" y="11265"/>
                    <a:pt x="4240" y="11242"/>
                  </a:cubicBezTo>
                  <a:cubicBezTo>
                    <a:pt x="7742" y="10675"/>
                    <a:pt x="7008" y="4537"/>
                    <a:pt x="7008" y="4537"/>
                  </a:cubicBezTo>
                  <a:lnTo>
                    <a:pt x="771" y="0"/>
                  </a:lnTo>
                  <a:close/>
                </a:path>
              </a:pathLst>
            </a:custGeom>
            <a:solidFill>
              <a:srgbClr val="FFFFFF">
                <a:alpha val="5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7"/>
            <p:cNvSpPr/>
            <p:nvPr/>
          </p:nvSpPr>
          <p:spPr>
            <a:xfrm>
              <a:off x="2954775" y="2454700"/>
              <a:ext cx="76750" cy="282000"/>
            </a:xfrm>
            <a:custGeom>
              <a:rect b="b" l="l" r="r" t="t"/>
              <a:pathLst>
                <a:path extrusionOk="0" h="11280" w="3070">
                  <a:moveTo>
                    <a:pt x="3070" y="0"/>
                  </a:moveTo>
                  <a:lnTo>
                    <a:pt x="768" y="4537"/>
                  </a:lnTo>
                  <a:cubicBezTo>
                    <a:pt x="768" y="4537"/>
                    <a:pt x="1" y="10675"/>
                    <a:pt x="1068" y="11242"/>
                  </a:cubicBezTo>
                  <a:cubicBezTo>
                    <a:pt x="1110" y="11267"/>
                    <a:pt x="1151" y="11280"/>
                    <a:pt x="1192" y="11280"/>
                  </a:cubicBezTo>
                  <a:cubicBezTo>
                    <a:pt x="2168" y="11280"/>
                    <a:pt x="2942" y="4227"/>
                    <a:pt x="30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7"/>
            <p:cNvSpPr/>
            <p:nvPr/>
          </p:nvSpPr>
          <p:spPr>
            <a:xfrm>
              <a:off x="2954775" y="2454700"/>
              <a:ext cx="76750" cy="282000"/>
            </a:xfrm>
            <a:custGeom>
              <a:rect b="b" l="l" r="r" t="t"/>
              <a:pathLst>
                <a:path extrusionOk="0" h="11280" w="3070">
                  <a:moveTo>
                    <a:pt x="3070" y="0"/>
                  </a:moveTo>
                  <a:lnTo>
                    <a:pt x="768" y="4537"/>
                  </a:lnTo>
                  <a:cubicBezTo>
                    <a:pt x="768" y="4537"/>
                    <a:pt x="1" y="10675"/>
                    <a:pt x="1068" y="11242"/>
                  </a:cubicBezTo>
                  <a:cubicBezTo>
                    <a:pt x="1110" y="11267"/>
                    <a:pt x="1151" y="11280"/>
                    <a:pt x="1192" y="11280"/>
                  </a:cubicBezTo>
                  <a:cubicBezTo>
                    <a:pt x="2168" y="11280"/>
                    <a:pt x="2942" y="4227"/>
                    <a:pt x="3070" y="0"/>
                  </a:cubicBezTo>
                  <a:close/>
                </a:path>
              </a:pathLst>
            </a:custGeom>
            <a:solidFill>
              <a:srgbClr val="FFFFFF">
                <a:alpha val="5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7"/>
            <p:cNvSpPr/>
            <p:nvPr/>
          </p:nvSpPr>
          <p:spPr>
            <a:xfrm>
              <a:off x="3224150" y="1246675"/>
              <a:ext cx="89250" cy="122275"/>
            </a:xfrm>
            <a:custGeom>
              <a:rect b="b" l="l" r="r" t="t"/>
              <a:pathLst>
                <a:path extrusionOk="0" h="4891" w="3570">
                  <a:moveTo>
                    <a:pt x="2302" y="120"/>
                  </a:moveTo>
                  <a:cubicBezTo>
                    <a:pt x="2368" y="120"/>
                    <a:pt x="2402" y="120"/>
                    <a:pt x="2502" y="154"/>
                  </a:cubicBezTo>
                  <a:cubicBezTo>
                    <a:pt x="2802" y="220"/>
                    <a:pt x="3002" y="387"/>
                    <a:pt x="3136" y="654"/>
                  </a:cubicBezTo>
                  <a:cubicBezTo>
                    <a:pt x="3403" y="1321"/>
                    <a:pt x="3403" y="2055"/>
                    <a:pt x="3169" y="2789"/>
                  </a:cubicBezTo>
                  <a:cubicBezTo>
                    <a:pt x="2770" y="3955"/>
                    <a:pt x="1948" y="4810"/>
                    <a:pt x="1196" y="4810"/>
                  </a:cubicBezTo>
                  <a:cubicBezTo>
                    <a:pt x="1130" y="4810"/>
                    <a:pt x="1065" y="4804"/>
                    <a:pt x="1001" y="4790"/>
                  </a:cubicBezTo>
                  <a:cubicBezTo>
                    <a:pt x="701" y="4690"/>
                    <a:pt x="500" y="4523"/>
                    <a:pt x="367" y="4290"/>
                  </a:cubicBezTo>
                  <a:cubicBezTo>
                    <a:pt x="67" y="3556"/>
                    <a:pt x="33" y="2822"/>
                    <a:pt x="334" y="2122"/>
                  </a:cubicBezTo>
                  <a:cubicBezTo>
                    <a:pt x="701" y="954"/>
                    <a:pt x="1535" y="120"/>
                    <a:pt x="2302" y="120"/>
                  </a:cubicBezTo>
                  <a:close/>
                  <a:moveTo>
                    <a:pt x="2371" y="1"/>
                  </a:moveTo>
                  <a:cubicBezTo>
                    <a:pt x="1578" y="1"/>
                    <a:pt x="670" y="891"/>
                    <a:pt x="300" y="2122"/>
                  </a:cubicBezTo>
                  <a:cubicBezTo>
                    <a:pt x="0" y="2822"/>
                    <a:pt x="0" y="3623"/>
                    <a:pt x="334" y="4323"/>
                  </a:cubicBezTo>
                  <a:cubicBezTo>
                    <a:pt x="467" y="4624"/>
                    <a:pt x="701" y="4790"/>
                    <a:pt x="1001" y="4857"/>
                  </a:cubicBezTo>
                  <a:cubicBezTo>
                    <a:pt x="1034" y="4890"/>
                    <a:pt x="1134" y="4890"/>
                    <a:pt x="1201" y="4890"/>
                  </a:cubicBezTo>
                  <a:cubicBezTo>
                    <a:pt x="2002" y="4890"/>
                    <a:pt x="2869" y="4023"/>
                    <a:pt x="3302" y="2789"/>
                  </a:cubicBezTo>
                  <a:cubicBezTo>
                    <a:pt x="3569" y="2055"/>
                    <a:pt x="3569" y="1288"/>
                    <a:pt x="3236" y="554"/>
                  </a:cubicBezTo>
                  <a:cubicBezTo>
                    <a:pt x="3136" y="287"/>
                    <a:pt x="2869" y="120"/>
                    <a:pt x="2569" y="20"/>
                  </a:cubicBezTo>
                  <a:cubicBezTo>
                    <a:pt x="2504" y="7"/>
                    <a:pt x="2438" y="1"/>
                    <a:pt x="2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7"/>
            <p:cNvSpPr/>
            <p:nvPr/>
          </p:nvSpPr>
          <p:spPr>
            <a:xfrm>
              <a:off x="3320875" y="1270200"/>
              <a:ext cx="99275" cy="122925"/>
            </a:xfrm>
            <a:custGeom>
              <a:rect b="b" l="l" r="r" t="t"/>
              <a:pathLst>
                <a:path extrusionOk="0" h="4917" w="3971">
                  <a:moveTo>
                    <a:pt x="2536" y="80"/>
                  </a:moveTo>
                  <a:cubicBezTo>
                    <a:pt x="3003" y="213"/>
                    <a:pt x="3436" y="580"/>
                    <a:pt x="3603" y="1047"/>
                  </a:cubicBezTo>
                  <a:cubicBezTo>
                    <a:pt x="3803" y="1581"/>
                    <a:pt x="3837" y="2215"/>
                    <a:pt x="3703" y="2782"/>
                  </a:cubicBezTo>
                  <a:cubicBezTo>
                    <a:pt x="3462" y="3957"/>
                    <a:pt x="2567" y="4779"/>
                    <a:pt x="1733" y="4779"/>
                  </a:cubicBezTo>
                  <a:cubicBezTo>
                    <a:pt x="1644" y="4779"/>
                    <a:pt x="1555" y="4769"/>
                    <a:pt x="1468" y="4750"/>
                  </a:cubicBezTo>
                  <a:cubicBezTo>
                    <a:pt x="1001" y="4617"/>
                    <a:pt x="601" y="4250"/>
                    <a:pt x="434" y="3783"/>
                  </a:cubicBezTo>
                  <a:cubicBezTo>
                    <a:pt x="201" y="3249"/>
                    <a:pt x="167" y="2615"/>
                    <a:pt x="301" y="2048"/>
                  </a:cubicBezTo>
                  <a:cubicBezTo>
                    <a:pt x="534" y="914"/>
                    <a:pt x="1435" y="80"/>
                    <a:pt x="2269" y="80"/>
                  </a:cubicBezTo>
                  <a:close/>
                  <a:moveTo>
                    <a:pt x="2187" y="1"/>
                  </a:moveTo>
                  <a:cubicBezTo>
                    <a:pt x="1299" y="1"/>
                    <a:pt x="433" y="868"/>
                    <a:pt x="167" y="2048"/>
                  </a:cubicBezTo>
                  <a:cubicBezTo>
                    <a:pt x="1" y="2682"/>
                    <a:pt x="34" y="3282"/>
                    <a:pt x="301" y="3883"/>
                  </a:cubicBezTo>
                  <a:cubicBezTo>
                    <a:pt x="501" y="4383"/>
                    <a:pt x="935" y="4750"/>
                    <a:pt x="1435" y="4883"/>
                  </a:cubicBezTo>
                  <a:cubicBezTo>
                    <a:pt x="1535" y="4917"/>
                    <a:pt x="1635" y="4917"/>
                    <a:pt x="1768" y="4917"/>
                  </a:cubicBezTo>
                  <a:cubicBezTo>
                    <a:pt x="2669" y="4917"/>
                    <a:pt x="3536" y="4049"/>
                    <a:pt x="3803" y="2882"/>
                  </a:cubicBezTo>
                  <a:cubicBezTo>
                    <a:pt x="3970" y="2248"/>
                    <a:pt x="3903" y="1614"/>
                    <a:pt x="3670" y="1047"/>
                  </a:cubicBezTo>
                  <a:cubicBezTo>
                    <a:pt x="3470" y="547"/>
                    <a:pt x="3036" y="180"/>
                    <a:pt x="2536" y="47"/>
                  </a:cubicBezTo>
                  <a:cubicBezTo>
                    <a:pt x="2420" y="16"/>
                    <a:pt x="2303" y="1"/>
                    <a:pt x="2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7"/>
            <p:cNvSpPr/>
            <p:nvPr/>
          </p:nvSpPr>
          <p:spPr>
            <a:xfrm>
              <a:off x="3298350" y="1322925"/>
              <a:ext cx="30050" cy="14325"/>
            </a:xfrm>
            <a:custGeom>
              <a:rect b="b" l="l" r="r" t="t"/>
              <a:pathLst>
                <a:path extrusionOk="0" h="573" w="1202">
                  <a:moveTo>
                    <a:pt x="182" y="1"/>
                  </a:moveTo>
                  <a:cubicBezTo>
                    <a:pt x="143" y="1"/>
                    <a:pt x="105" y="2"/>
                    <a:pt x="68" y="6"/>
                  </a:cubicBezTo>
                  <a:cubicBezTo>
                    <a:pt x="34" y="6"/>
                    <a:pt x="1" y="106"/>
                    <a:pt x="1" y="139"/>
                  </a:cubicBezTo>
                  <a:cubicBezTo>
                    <a:pt x="1" y="173"/>
                    <a:pt x="68" y="239"/>
                    <a:pt x="101" y="239"/>
                  </a:cubicBezTo>
                  <a:cubicBezTo>
                    <a:pt x="160" y="227"/>
                    <a:pt x="218" y="222"/>
                    <a:pt x="275" y="222"/>
                  </a:cubicBezTo>
                  <a:cubicBezTo>
                    <a:pt x="540" y="222"/>
                    <a:pt x="782" y="341"/>
                    <a:pt x="1002" y="506"/>
                  </a:cubicBezTo>
                  <a:cubicBezTo>
                    <a:pt x="1035" y="573"/>
                    <a:pt x="1035" y="573"/>
                    <a:pt x="1068" y="573"/>
                  </a:cubicBezTo>
                  <a:cubicBezTo>
                    <a:pt x="1102" y="573"/>
                    <a:pt x="1102" y="506"/>
                    <a:pt x="1168" y="506"/>
                  </a:cubicBezTo>
                  <a:cubicBezTo>
                    <a:pt x="1202" y="473"/>
                    <a:pt x="1202" y="406"/>
                    <a:pt x="1168" y="339"/>
                  </a:cubicBezTo>
                  <a:cubicBezTo>
                    <a:pt x="899" y="130"/>
                    <a:pt x="5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7"/>
            <p:cNvSpPr/>
            <p:nvPr/>
          </p:nvSpPr>
          <p:spPr>
            <a:xfrm>
              <a:off x="3268350" y="1796725"/>
              <a:ext cx="242675" cy="213525"/>
            </a:xfrm>
            <a:custGeom>
              <a:rect b="b" l="l" r="r" t="t"/>
              <a:pathLst>
                <a:path extrusionOk="0" h="8541" w="9707">
                  <a:moveTo>
                    <a:pt x="6805" y="1"/>
                  </a:moveTo>
                  <a:cubicBezTo>
                    <a:pt x="2735" y="34"/>
                    <a:pt x="1401" y="4037"/>
                    <a:pt x="400" y="6972"/>
                  </a:cubicBezTo>
                  <a:cubicBezTo>
                    <a:pt x="267" y="7339"/>
                    <a:pt x="133" y="7673"/>
                    <a:pt x="0" y="8006"/>
                  </a:cubicBezTo>
                  <a:lnTo>
                    <a:pt x="567" y="8207"/>
                  </a:lnTo>
                  <a:cubicBezTo>
                    <a:pt x="701" y="7873"/>
                    <a:pt x="801" y="7506"/>
                    <a:pt x="934" y="7139"/>
                  </a:cubicBezTo>
                  <a:cubicBezTo>
                    <a:pt x="1935" y="4204"/>
                    <a:pt x="3136" y="568"/>
                    <a:pt x="6805" y="534"/>
                  </a:cubicBezTo>
                  <a:cubicBezTo>
                    <a:pt x="7572" y="534"/>
                    <a:pt x="8473" y="734"/>
                    <a:pt x="8706" y="1635"/>
                  </a:cubicBezTo>
                  <a:cubicBezTo>
                    <a:pt x="9073" y="3303"/>
                    <a:pt x="6738" y="6472"/>
                    <a:pt x="3202" y="8040"/>
                  </a:cubicBezTo>
                  <a:lnTo>
                    <a:pt x="3436" y="8540"/>
                  </a:lnTo>
                  <a:cubicBezTo>
                    <a:pt x="7305" y="6839"/>
                    <a:pt x="9707" y="3403"/>
                    <a:pt x="9273" y="1502"/>
                  </a:cubicBezTo>
                  <a:cubicBezTo>
                    <a:pt x="9140" y="901"/>
                    <a:pt x="8640" y="1"/>
                    <a:pt x="68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7"/>
            <p:cNvSpPr/>
            <p:nvPr/>
          </p:nvSpPr>
          <p:spPr>
            <a:xfrm>
              <a:off x="3325050" y="1974875"/>
              <a:ext cx="53400" cy="57300"/>
            </a:xfrm>
            <a:custGeom>
              <a:rect b="b" l="l" r="r" t="t"/>
              <a:pathLst>
                <a:path extrusionOk="0" h="2292" w="2136">
                  <a:moveTo>
                    <a:pt x="1350" y="1"/>
                  </a:moveTo>
                  <a:cubicBezTo>
                    <a:pt x="967" y="1"/>
                    <a:pt x="545" y="291"/>
                    <a:pt x="301" y="780"/>
                  </a:cubicBezTo>
                  <a:cubicBezTo>
                    <a:pt x="0" y="1414"/>
                    <a:pt x="134" y="2081"/>
                    <a:pt x="534" y="2248"/>
                  </a:cubicBezTo>
                  <a:cubicBezTo>
                    <a:pt x="610" y="2277"/>
                    <a:pt x="690" y="2291"/>
                    <a:pt x="772" y="2291"/>
                  </a:cubicBezTo>
                  <a:cubicBezTo>
                    <a:pt x="1158" y="2291"/>
                    <a:pt x="1587" y="1982"/>
                    <a:pt x="1835" y="1514"/>
                  </a:cubicBezTo>
                  <a:cubicBezTo>
                    <a:pt x="2135" y="914"/>
                    <a:pt x="2002" y="213"/>
                    <a:pt x="1601" y="46"/>
                  </a:cubicBezTo>
                  <a:cubicBezTo>
                    <a:pt x="1521" y="16"/>
                    <a:pt x="1437" y="1"/>
                    <a:pt x="13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7"/>
            <p:cNvSpPr/>
            <p:nvPr/>
          </p:nvSpPr>
          <p:spPr>
            <a:xfrm>
              <a:off x="3245825" y="1974875"/>
              <a:ext cx="53400" cy="57300"/>
            </a:xfrm>
            <a:custGeom>
              <a:rect b="b" l="l" r="r" t="t"/>
              <a:pathLst>
                <a:path extrusionOk="0" h="2292" w="2136">
                  <a:moveTo>
                    <a:pt x="1350" y="1"/>
                  </a:moveTo>
                  <a:cubicBezTo>
                    <a:pt x="968" y="1"/>
                    <a:pt x="545" y="291"/>
                    <a:pt x="301" y="780"/>
                  </a:cubicBezTo>
                  <a:cubicBezTo>
                    <a:pt x="0" y="1414"/>
                    <a:pt x="134" y="2081"/>
                    <a:pt x="534" y="2248"/>
                  </a:cubicBezTo>
                  <a:cubicBezTo>
                    <a:pt x="610" y="2277"/>
                    <a:pt x="690" y="2291"/>
                    <a:pt x="772" y="2291"/>
                  </a:cubicBezTo>
                  <a:cubicBezTo>
                    <a:pt x="1158" y="2291"/>
                    <a:pt x="1587" y="1982"/>
                    <a:pt x="1835" y="1514"/>
                  </a:cubicBezTo>
                  <a:cubicBezTo>
                    <a:pt x="2135" y="914"/>
                    <a:pt x="2002" y="213"/>
                    <a:pt x="1602" y="46"/>
                  </a:cubicBezTo>
                  <a:cubicBezTo>
                    <a:pt x="1521" y="16"/>
                    <a:pt x="1437" y="1"/>
                    <a:pt x="13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7"/>
            <p:cNvSpPr/>
            <p:nvPr/>
          </p:nvSpPr>
          <p:spPr>
            <a:xfrm>
              <a:off x="3050675" y="1803950"/>
              <a:ext cx="71750" cy="70500"/>
            </a:xfrm>
            <a:custGeom>
              <a:rect b="b" l="l" r="r" t="t"/>
              <a:pathLst>
                <a:path extrusionOk="0" h="2820" w="2870">
                  <a:moveTo>
                    <a:pt x="1401" y="1"/>
                  </a:moveTo>
                  <a:cubicBezTo>
                    <a:pt x="707" y="1"/>
                    <a:pt x="129" y="569"/>
                    <a:pt x="68" y="1279"/>
                  </a:cubicBezTo>
                  <a:cubicBezTo>
                    <a:pt x="1" y="2047"/>
                    <a:pt x="535" y="2747"/>
                    <a:pt x="1302" y="2814"/>
                  </a:cubicBezTo>
                  <a:cubicBezTo>
                    <a:pt x="1341" y="2817"/>
                    <a:pt x="1380" y="2819"/>
                    <a:pt x="1419" y="2819"/>
                  </a:cubicBezTo>
                  <a:cubicBezTo>
                    <a:pt x="2109" y="2819"/>
                    <a:pt x="2740" y="2272"/>
                    <a:pt x="2803" y="1546"/>
                  </a:cubicBezTo>
                  <a:cubicBezTo>
                    <a:pt x="2870" y="746"/>
                    <a:pt x="2302" y="79"/>
                    <a:pt x="1569" y="12"/>
                  </a:cubicBezTo>
                  <a:cubicBezTo>
                    <a:pt x="1512" y="4"/>
                    <a:pt x="1456" y="1"/>
                    <a:pt x="1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7"/>
            <p:cNvSpPr/>
            <p:nvPr/>
          </p:nvSpPr>
          <p:spPr>
            <a:xfrm>
              <a:off x="3425950" y="1639650"/>
              <a:ext cx="52575" cy="170450"/>
            </a:xfrm>
            <a:custGeom>
              <a:rect b="b" l="l" r="r" t="t"/>
              <a:pathLst>
                <a:path extrusionOk="0" h="6818" w="2103">
                  <a:moveTo>
                    <a:pt x="310" y="1"/>
                  </a:moveTo>
                  <a:cubicBezTo>
                    <a:pt x="282" y="1"/>
                    <a:pt x="257" y="5"/>
                    <a:pt x="234" y="12"/>
                  </a:cubicBezTo>
                  <a:cubicBezTo>
                    <a:pt x="67" y="113"/>
                    <a:pt x="1" y="279"/>
                    <a:pt x="67" y="413"/>
                  </a:cubicBezTo>
                  <a:cubicBezTo>
                    <a:pt x="1435" y="4015"/>
                    <a:pt x="568" y="6417"/>
                    <a:pt x="568" y="6450"/>
                  </a:cubicBezTo>
                  <a:cubicBezTo>
                    <a:pt x="501" y="6617"/>
                    <a:pt x="601" y="6784"/>
                    <a:pt x="734" y="6817"/>
                  </a:cubicBezTo>
                  <a:lnTo>
                    <a:pt x="801" y="6817"/>
                  </a:lnTo>
                  <a:cubicBezTo>
                    <a:pt x="935" y="6817"/>
                    <a:pt x="1068" y="6784"/>
                    <a:pt x="1101" y="6617"/>
                  </a:cubicBezTo>
                  <a:cubicBezTo>
                    <a:pt x="1135" y="6517"/>
                    <a:pt x="2102" y="4015"/>
                    <a:pt x="601" y="179"/>
                  </a:cubicBezTo>
                  <a:cubicBezTo>
                    <a:pt x="523" y="50"/>
                    <a:pt x="406" y="1"/>
                    <a:pt x="3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7"/>
            <p:cNvSpPr/>
            <p:nvPr/>
          </p:nvSpPr>
          <p:spPr>
            <a:xfrm>
              <a:off x="3065700" y="1633600"/>
              <a:ext cx="175975" cy="201525"/>
            </a:xfrm>
            <a:custGeom>
              <a:rect b="b" l="l" r="r" t="t"/>
              <a:pathLst>
                <a:path extrusionOk="0" h="8061" w="7039">
                  <a:moveTo>
                    <a:pt x="6773" y="0"/>
                  </a:moveTo>
                  <a:cubicBezTo>
                    <a:pt x="6741" y="0"/>
                    <a:pt x="6707" y="7"/>
                    <a:pt x="6672" y="21"/>
                  </a:cubicBezTo>
                  <a:cubicBezTo>
                    <a:pt x="1468" y="1255"/>
                    <a:pt x="67" y="7460"/>
                    <a:pt x="34" y="7726"/>
                  </a:cubicBezTo>
                  <a:cubicBezTo>
                    <a:pt x="0" y="7893"/>
                    <a:pt x="67" y="8027"/>
                    <a:pt x="234" y="8060"/>
                  </a:cubicBezTo>
                  <a:lnTo>
                    <a:pt x="300" y="8060"/>
                  </a:lnTo>
                  <a:cubicBezTo>
                    <a:pt x="467" y="8060"/>
                    <a:pt x="534" y="7993"/>
                    <a:pt x="567" y="7827"/>
                  </a:cubicBezTo>
                  <a:cubicBezTo>
                    <a:pt x="634" y="7760"/>
                    <a:pt x="1968" y="1722"/>
                    <a:pt x="6805" y="555"/>
                  </a:cubicBezTo>
                  <a:cubicBezTo>
                    <a:pt x="6972" y="521"/>
                    <a:pt x="7039" y="388"/>
                    <a:pt x="7005" y="221"/>
                  </a:cubicBezTo>
                  <a:cubicBezTo>
                    <a:pt x="6979" y="90"/>
                    <a:pt x="6891" y="0"/>
                    <a:pt x="67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7"/>
            <p:cNvSpPr/>
            <p:nvPr/>
          </p:nvSpPr>
          <p:spPr>
            <a:xfrm>
              <a:off x="4173975" y="4296025"/>
              <a:ext cx="105950" cy="224350"/>
            </a:xfrm>
            <a:custGeom>
              <a:rect b="b" l="l" r="r" t="t"/>
              <a:pathLst>
                <a:path extrusionOk="0" h="8974" w="4238">
                  <a:moveTo>
                    <a:pt x="1" y="0"/>
                  </a:moveTo>
                  <a:lnTo>
                    <a:pt x="401" y="8940"/>
                  </a:lnTo>
                  <a:lnTo>
                    <a:pt x="4237" y="8973"/>
                  </a:lnTo>
                  <a:lnTo>
                    <a:pt x="3870" y="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7"/>
            <p:cNvSpPr/>
            <p:nvPr/>
          </p:nvSpPr>
          <p:spPr>
            <a:xfrm>
              <a:off x="3986350" y="4507825"/>
              <a:ext cx="314425" cy="109275"/>
            </a:xfrm>
            <a:custGeom>
              <a:rect b="b" l="l" r="r" t="t"/>
              <a:pathLst>
                <a:path extrusionOk="0" h="4371" w="12577">
                  <a:moveTo>
                    <a:pt x="7873" y="1"/>
                  </a:moveTo>
                  <a:cubicBezTo>
                    <a:pt x="7539" y="1"/>
                    <a:pt x="7206" y="101"/>
                    <a:pt x="6905" y="201"/>
                  </a:cubicBezTo>
                  <a:cubicBezTo>
                    <a:pt x="4070" y="1802"/>
                    <a:pt x="3737" y="1802"/>
                    <a:pt x="668" y="2436"/>
                  </a:cubicBezTo>
                  <a:cubicBezTo>
                    <a:pt x="1" y="2536"/>
                    <a:pt x="167" y="4137"/>
                    <a:pt x="1735" y="4171"/>
                  </a:cubicBezTo>
                  <a:cubicBezTo>
                    <a:pt x="2285" y="4178"/>
                    <a:pt x="2708" y="4180"/>
                    <a:pt x="3055" y="4180"/>
                  </a:cubicBezTo>
                  <a:cubicBezTo>
                    <a:pt x="4002" y="4180"/>
                    <a:pt x="4377" y="4161"/>
                    <a:pt x="5202" y="4161"/>
                  </a:cubicBezTo>
                  <a:cubicBezTo>
                    <a:pt x="5504" y="4161"/>
                    <a:pt x="5866" y="4164"/>
                    <a:pt x="6338" y="4171"/>
                  </a:cubicBezTo>
                  <a:cubicBezTo>
                    <a:pt x="8240" y="4204"/>
                    <a:pt x="10408" y="4337"/>
                    <a:pt x="11909" y="4371"/>
                  </a:cubicBezTo>
                  <a:lnTo>
                    <a:pt x="11942" y="4371"/>
                  </a:lnTo>
                  <a:cubicBezTo>
                    <a:pt x="12343" y="4371"/>
                    <a:pt x="12576" y="4104"/>
                    <a:pt x="12576" y="3704"/>
                  </a:cubicBezTo>
                  <a:lnTo>
                    <a:pt x="12343" y="301"/>
                  </a:lnTo>
                  <a:cubicBezTo>
                    <a:pt x="12343" y="168"/>
                    <a:pt x="12209" y="34"/>
                    <a:pt x="12042" y="34"/>
                  </a:cubicBezTo>
                  <a:lnTo>
                    <a:pt x="787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7"/>
            <p:cNvSpPr/>
            <p:nvPr/>
          </p:nvSpPr>
          <p:spPr>
            <a:xfrm>
              <a:off x="4174825" y="4296025"/>
              <a:ext cx="100100" cy="116775"/>
            </a:xfrm>
            <a:custGeom>
              <a:rect b="b" l="l" r="r" t="t"/>
              <a:pathLst>
                <a:path extrusionOk="0" h="4671" w="4004">
                  <a:moveTo>
                    <a:pt x="0" y="0"/>
                  </a:moveTo>
                  <a:lnTo>
                    <a:pt x="167" y="4603"/>
                  </a:lnTo>
                  <a:lnTo>
                    <a:pt x="4003" y="4670"/>
                  </a:lnTo>
                  <a:lnTo>
                    <a:pt x="4003" y="4670"/>
                  </a:lnTo>
                  <a:lnTo>
                    <a:pt x="3836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7"/>
            <p:cNvSpPr/>
            <p:nvPr/>
          </p:nvSpPr>
          <p:spPr>
            <a:xfrm>
              <a:off x="3988850" y="1512800"/>
              <a:ext cx="611300" cy="880225"/>
            </a:xfrm>
            <a:custGeom>
              <a:rect b="b" l="l" r="r" t="t"/>
              <a:pathLst>
                <a:path extrusionOk="0" h="35209" w="24452">
                  <a:moveTo>
                    <a:pt x="11741" y="1"/>
                  </a:moveTo>
                  <a:cubicBezTo>
                    <a:pt x="9925" y="1"/>
                    <a:pt x="8100" y="92"/>
                    <a:pt x="6272" y="250"/>
                  </a:cubicBezTo>
                  <a:cubicBezTo>
                    <a:pt x="4537" y="416"/>
                    <a:pt x="3103" y="1684"/>
                    <a:pt x="2736" y="3385"/>
                  </a:cubicBezTo>
                  <a:cubicBezTo>
                    <a:pt x="1735" y="8089"/>
                    <a:pt x="1" y="18696"/>
                    <a:pt x="801" y="34874"/>
                  </a:cubicBezTo>
                  <a:lnTo>
                    <a:pt x="21316" y="35208"/>
                  </a:lnTo>
                  <a:cubicBezTo>
                    <a:pt x="21649" y="32339"/>
                    <a:pt x="20882" y="18930"/>
                    <a:pt x="23984" y="5453"/>
                  </a:cubicBezTo>
                  <a:cubicBezTo>
                    <a:pt x="24451" y="3519"/>
                    <a:pt x="23217" y="1517"/>
                    <a:pt x="21282" y="1050"/>
                  </a:cubicBezTo>
                  <a:cubicBezTo>
                    <a:pt x="21282" y="984"/>
                    <a:pt x="21282" y="984"/>
                    <a:pt x="21216" y="984"/>
                  </a:cubicBezTo>
                  <a:cubicBezTo>
                    <a:pt x="18092" y="282"/>
                    <a:pt x="14929" y="1"/>
                    <a:pt x="11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7"/>
            <p:cNvSpPr/>
            <p:nvPr/>
          </p:nvSpPr>
          <p:spPr>
            <a:xfrm>
              <a:off x="4213175" y="1599925"/>
              <a:ext cx="90925" cy="58250"/>
            </a:xfrm>
            <a:custGeom>
              <a:rect b="b" l="l" r="r" t="t"/>
              <a:pathLst>
                <a:path extrusionOk="0" h="2330" w="3637">
                  <a:moveTo>
                    <a:pt x="2069" y="0"/>
                  </a:moveTo>
                  <a:lnTo>
                    <a:pt x="1" y="367"/>
                  </a:lnTo>
                  <a:lnTo>
                    <a:pt x="568" y="1902"/>
                  </a:lnTo>
                  <a:cubicBezTo>
                    <a:pt x="634" y="2068"/>
                    <a:pt x="801" y="2135"/>
                    <a:pt x="968" y="2202"/>
                  </a:cubicBezTo>
                  <a:lnTo>
                    <a:pt x="1735" y="2302"/>
                  </a:lnTo>
                  <a:cubicBezTo>
                    <a:pt x="1774" y="2322"/>
                    <a:pt x="1816" y="2330"/>
                    <a:pt x="1859" y="2330"/>
                  </a:cubicBezTo>
                  <a:cubicBezTo>
                    <a:pt x="1964" y="2330"/>
                    <a:pt x="2075" y="2282"/>
                    <a:pt x="2169" y="2235"/>
                  </a:cubicBezTo>
                  <a:lnTo>
                    <a:pt x="3637" y="1368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7"/>
            <p:cNvSpPr/>
            <p:nvPr/>
          </p:nvSpPr>
          <p:spPr>
            <a:xfrm>
              <a:off x="4170650" y="1642975"/>
              <a:ext cx="90925" cy="322225"/>
            </a:xfrm>
            <a:custGeom>
              <a:rect b="b" l="l" r="r" t="t"/>
              <a:pathLst>
                <a:path extrusionOk="0" h="12889" w="3637">
                  <a:moveTo>
                    <a:pt x="2800" y="1"/>
                  </a:moveTo>
                  <a:cubicBezTo>
                    <a:pt x="2725" y="1"/>
                    <a:pt x="2648" y="5"/>
                    <a:pt x="2569" y="13"/>
                  </a:cubicBezTo>
                  <a:cubicBezTo>
                    <a:pt x="1702" y="1614"/>
                    <a:pt x="367" y="6184"/>
                    <a:pt x="0" y="8219"/>
                  </a:cubicBezTo>
                  <a:cubicBezTo>
                    <a:pt x="1368" y="12422"/>
                    <a:pt x="1969" y="12889"/>
                    <a:pt x="1969" y="12889"/>
                  </a:cubicBezTo>
                  <a:lnTo>
                    <a:pt x="3636" y="8052"/>
                  </a:lnTo>
                  <a:cubicBezTo>
                    <a:pt x="3636" y="8052"/>
                    <a:pt x="3203" y="2982"/>
                    <a:pt x="3503" y="146"/>
                  </a:cubicBezTo>
                  <a:cubicBezTo>
                    <a:pt x="3274" y="44"/>
                    <a:pt x="3044" y="1"/>
                    <a:pt x="28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7"/>
            <p:cNvSpPr/>
            <p:nvPr/>
          </p:nvSpPr>
          <p:spPr>
            <a:xfrm>
              <a:off x="4179825" y="1280525"/>
              <a:ext cx="260200" cy="319525"/>
            </a:xfrm>
            <a:custGeom>
              <a:rect b="b" l="l" r="r" t="t"/>
              <a:pathLst>
                <a:path extrusionOk="0" h="12781" w="10408">
                  <a:moveTo>
                    <a:pt x="10241" y="1"/>
                  </a:moveTo>
                  <a:lnTo>
                    <a:pt x="4570" y="4204"/>
                  </a:lnTo>
                  <a:cubicBezTo>
                    <a:pt x="4971" y="6438"/>
                    <a:pt x="4871" y="8740"/>
                    <a:pt x="1702" y="9240"/>
                  </a:cubicBezTo>
                  <a:cubicBezTo>
                    <a:pt x="734" y="10375"/>
                    <a:pt x="0" y="12643"/>
                    <a:pt x="3336" y="12776"/>
                  </a:cubicBezTo>
                  <a:cubicBezTo>
                    <a:pt x="3436" y="12779"/>
                    <a:pt x="3535" y="12781"/>
                    <a:pt x="3632" y="12781"/>
                  </a:cubicBezTo>
                  <a:cubicBezTo>
                    <a:pt x="6799" y="12781"/>
                    <a:pt x="8855" y="11233"/>
                    <a:pt x="10408" y="9874"/>
                  </a:cubicBezTo>
                  <a:cubicBezTo>
                    <a:pt x="8573" y="7839"/>
                    <a:pt x="9507" y="2769"/>
                    <a:pt x="10241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7"/>
            <p:cNvSpPr/>
            <p:nvPr/>
          </p:nvSpPr>
          <p:spPr>
            <a:xfrm>
              <a:off x="4264050" y="1514550"/>
              <a:ext cx="204325" cy="161275"/>
            </a:xfrm>
            <a:custGeom>
              <a:rect b="b" l="l" r="r" t="t"/>
              <a:pathLst>
                <a:path extrusionOk="0" h="6451" w="8173">
                  <a:moveTo>
                    <a:pt x="7173" y="0"/>
                  </a:moveTo>
                  <a:cubicBezTo>
                    <a:pt x="7076" y="0"/>
                    <a:pt x="6989" y="38"/>
                    <a:pt x="6939" y="113"/>
                  </a:cubicBezTo>
                  <a:cubicBezTo>
                    <a:pt x="6572" y="613"/>
                    <a:pt x="5338" y="2948"/>
                    <a:pt x="0" y="3349"/>
                  </a:cubicBezTo>
                  <a:cubicBezTo>
                    <a:pt x="801" y="3949"/>
                    <a:pt x="1802" y="5650"/>
                    <a:pt x="2235" y="6451"/>
                  </a:cubicBezTo>
                  <a:cubicBezTo>
                    <a:pt x="3903" y="5784"/>
                    <a:pt x="8173" y="3782"/>
                    <a:pt x="8106" y="580"/>
                  </a:cubicBezTo>
                  <a:cubicBezTo>
                    <a:pt x="8140" y="480"/>
                    <a:pt x="8073" y="413"/>
                    <a:pt x="7973" y="346"/>
                  </a:cubicBezTo>
                  <a:cubicBezTo>
                    <a:pt x="7773" y="246"/>
                    <a:pt x="7506" y="113"/>
                    <a:pt x="7272" y="13"/>
                  </a:cubicBezTo>
                  <a:cubicBezTo>
                    <a:pt x="7239" y="5"/>
                    <a:pt x="7206" y="0"/>
                    <a:pt x="7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7"/>
            <p:cNvSpPr/>
            <p:nvPr/>
          </p:nvSpPr>
          <p:spPr>
            <a:xfrm>
              <a:off x="4125625" y="1503275"/>
              <a:ext cx="137625" cy="153375"/>
            </a:xfrm>
            <a:custGeom>
              <a:rect b="b" l="l" r="r" t="t"/>
              <a:pathLst>
                <a:path extrusionOk="0" h="6135" w="5505">
                  <a:moveTo>
                    <a:pt x="3661" y="1"/>
                  </a:moveTo>
                  <a:cubicBezTo>
                    <a:pt x="3644" y="1"/>
                    <a:pt x="3625" y="8"/>
                    <a:pt x="3603" y="30"/>
                  </a:cubicBezTo>
                  <a:cubicBezTo>
                    <a:pt x="3436" y="30"/>
                    <a:pt x="3202" y="64"/>
                    <a:pt x="3036" y="97"/>
                  </a:cubicBezTo>
                  <a:cubicBezTo>
                    <a:pt x="3002" y="97"/>
                    <a:pt x="2969" y="130"/>
                    <a:pt x="2936" y="130"/>
                  </a:cubicBezTo>
                  <a:cubicBezTo>
                    <a:pt x="2502" y="464"/>
                    <a:pt x="0" y="3399"/>
                    <a:pt x="1768" y="6135"/>
                  </a:cubicBezTo>
                  <a:cubicBezTo>
                    <a:pt x="2302" y="5534"/>
                    <a:pt x="3870" y="4066"/>
                    <a:pt x="5504" y="3766"/>
                  </a:cubicBezTo>
                  <a:cubicBezTo>
                    <a:pt x="4136" y="3032"/>
                    <a:pt x="3536" y="1731"/>
                    <a:pt x="3936" y="431"/>
                  </a:cubicBezTo>
                  <a:cubicBezTo>
                    <a:pt x="4003" y="264"/>
                    <a:pt x="3936" y="97"/>
                    <a:pt x="3770" y="30"/>
                  </a:cubicBezTo>
                  <a:cubicBezTo>
                    <a:pt x="3725" y="30"/>
                    <a:pt x="3695" y="1"/>
                    <a:pt x="3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7"/>
            <p:cNvSpPr/>
            <p:nvPr/>
          </p:nvSpPr>
          <p:spPr>
            <a:xfrm>
              <a:off x="4295750" y="1323050"/>
              <a:ext cx="85075" cy="101775"/>
            </a:xfrm>
            <a:custGeom>
              <a:rect b="b" l="l" r="r" t="t"/>
              <a:pathLst>
                <a:path extrusionOk="0" h="4071" w="3403">
                  <a:moveTo>
                    <a:pt x="3336" y="1"/>
                  </a:moveTo>
                  <a:lnTo>
                    <a:pt x="0" y="2469"/>
                  </a:lnTo>
                  <a:cubicBezTo>
                    <a:pt x="67" y="2970"/>
                    <a:pt x="167" y="3503"/>
                    <a:pt x="167" y="4070"/>
                  </a:cubicBezTo>
                  <a:cubicBezTo>
                    <a:pt x="1368" y="3970"/>
                    <a:pt x="3069" y="2803"/>
                    <a:pt x="3336" y="1569"/>
                  </a:cubicBezTo>
                  <a:cubicBezTo>
                    <a:pt x="3402" y="1001"/>
                    <a:pt x="3402" y="501"/>
                    <a:pt x="3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7"/>
            <p:cNvSpPr/>
            <p:nvPr/>
          </p:nvSpPr>
          <p:spPr>
            <a:xfrm>
              <a:off x="4209000" y="995350"/>
              <a:ext cx="184425" cy="247175"/>
            </a:xfrm>
            <a:custGeom>
              <a:rect b="b" l="l" r="r" t="t"/>
              <a:pathLst>
                <a:path extrusionOk="0" h="9887" w="7377">
                  <a:moveTo>
                    <a:pt x="5658" y="1"/>
                  </a:moveTo>
                  <a:cubicBezTo>
                    <a:pt x="5178" y="1"/>
                    <a:pt x="4525" y="127"/>
                    <a:pt x="3637" y="433"/>
                  </a:cubicBezTo>
                  <a:cubicBezTo>
                    <a:pt x="468" y="1534"/>
                    <a:pt x="1" y="3035"/>
                    <a:pt x="268" y="4736"/>
                  </a:cubicBezTo>
                  <a:cubicBezTo>
                    <a:pt x="368" y="5770"/>
                    <a:pt x="701" y="6371"/>
                    <a:pt x="468" y="7338"/>
                  </a:cubicBezTo>
                  <a:cubicBezTo>
                    <a:pt x="103" y="8600"/>
                    <a:pt x="258" y="9886"/>
                    <a:pt x="1487" y="9886"/>
                  </a:cubicBezTo>
                  <a:cubicBezTo>
                    <a:pt x="1719" y="9886"/>
                    <a:pt x="1990" y="9840"/>
                    <a:pt x="2303" y="9740"/>
                  </a:cubicBezTo>
                  <a:cubicBezTo>
                    <a:pt x="4304" y="9073"/>
                    <a:pt x="5605" y="7171"/>
                    <a:pt x="5538" y="5036"/>
                  </a:cubicBezTo>
                  <a:cubicBezTo>
                    <a:pt x="5471" y="4002"/>
                    <a:pt x="7173" y="3402"/>
                    <a:pt x="7006" y="2401"/>
                  </a:cubicBezTo>
                  <a:cubicBezTo>
                    <a:pt x="6876" y="1619"/>
                    <a:pt x="7377" y="1"/>
                    <a:pt x="56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7"/>
            <p:cNvSpPr/>
            <p:nvPr/>
          </p:nvSpPr>
          <p:spPr>
            <a:xfrm>
              <a:off x="4213175" y="1027425"/>
              <a:ext cx="296900" cy="371075"/>
            </a:xfrm>
            <a:custGeom>
              <a:rect b="b" l="l" r="r" t="t"/>
              <a:pathLst>
                <a:path extrusionOk="0" h="14843" w="11876">
                  <a:moveTo>
                    <a:pt x="6722" y="1"/>
                  </a:moveTo>
                  <a:cubicBezTo>
                    <a:pt x="6419" y="1"/>
                    <a:pt x="6112" y="28"/>
                    <a:pt x="5805" y="84"/>
                  </a:cubicBezTo>
                  <a:cubicBezTo>
                    <a:pt x="1835" y="784"/>
                    <a:pt x="1" y="6222"/>
                    <a:pt x="1" y="9724"/>
                  </a:cubicBezTo>
                  <a:cubicBezTo>
                    <a:pt x="1" y="12607"/>
                    <a:pt x="2316" y="14842"/>
                    <a:pt x="4931" y="14842"/>
                  </a:cubicBezTo>
                  <a:cubicBezTo>
                    <a:pt x="5825" y="14842"/>
                    <a:pt x="6755" y="14581"/>
                    <a:pt x="7639" y="13994"/>
                  </a:cubicBezTo>
                  <a:cubicBezTo>
                    <a:pt x="9974" y="12493"/>
                    <a:pt x="10441" y="10291"/>
                    <a:pt x="11542" y="6622"/>
                  </a:cubicBezTo>
                  <a:cubicBezTo>
                    <a:pt x="11809" y="5788"/>
                    <a:pt x="11876" y="4954"/>
                    <a:pt x="11709" y="4120"/>
                  </a:cubicBezTo>
                  <a:cubicBezTo>
                    <a:pt x="11265" y="1693"/>
                    <a:pt x="9113" y="1"/>
                    <a:pt x="6722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7"/>
            <p:cNvSpPr/>
            <p:nvPr/>
          </p:nvSpPr>
          <p:spPr>
            <a:xfrm>
              <a:off x="4276550" y="965475"/>
              <a:ext cx="322675" cy="136550"/>
            </a:xfrm>
            <a:custGeom>
              <a:rect b="b" l="l" r="r" t="t"/>
              <a:pathLst>
                <a:path extrusionOk="0" h="5462" w="12907">
                  <a:moveTo>
                    <a:pt x="7307" y="0"/>
                  </a:moveTo>
                  <a:cubicBezTo>
                    <a:pt x="6258" y="0"/>
                    <a:pt x="5308" y="162"/>
                    <a:pt x="4938" y="427"/>
                  </a:cubicBezTo>
                  <a:cubicBezTo>
                    <a:pt x="4625" y="626"/>
                    <a:pt x="4371" y="693"/>
                    <a:pt x="4150" y="693"/>
                  </a:cubicBezTo>
                  <a:cubicBezTo>
                    <a:pt x="3695" y="693"/>
                    <a:pt x="3378" y="411"/>
                    <a:pt x="2965" y="411"/>
                  </a:cubicBezTo>
                  <a:cubicBezTo>
                    <a:pt x="2873" y="411"/>
                    <a:pt x="2775" y="425"/>
                    <a:pt x="2669" y="460"/>
                  </a:cubicBezTo>
                  <a:cubicBezTo>
                    <a:pt x="1869" y="761"/>
                    <a:pt x="601" y="1261"/>
                    <a:pt x="268" y="2795"/>
                  </a:cubicBezTo>
                  <a:cubicBezTo>
                    <a:pt x="68" y="3863"/>
                    <a:pt x="1" y="4897"/>
                    <a:pt x="1602" y="5297"/>
                  </a:cubicBezTo>
                  <a:cubicBezTo>
                    <a:pt x="2080" y="5419"/>
                    <a:pt x="2579" y="5462"/>
                    <a:pt x="3090" y="5462"/>
                  </a:cubicBezTo>
                  <a:cubicBezTo>
                    <a:pt x="4313" y="5462"/>
                    <a:pt x="5603" y="5216"/>
                    <a:pt x="6822" y="5216"/>
                  </a:cubicBezTo>
                  <a:cubicBezTo>
                    <a:pt x="7191" y="5216"/>
                    <a:pt x="7554" y="5239"/>
                    <a:pt x="7906" y="5297"/>
                  </a:cubicBezTo>
                  <a:cubicBezTo>
                    <a:pt x="8512" y="5405"/>
                    <a:pt x="9063" y="5455"/>
                    <a:pt x="9552" y="5455"/>
                  </a:cubicBezTo>
                  <a:cubicBezTo>
                    <a:pt x="12078" y="5455"/>
                    <a:pt x="12906" y="4132"/>
                    <a:pt x="10642" y="2762"/>
                  </a:cubicBezTo>
                  <a:cubicBezTo>
                    <a:pt x="9774" y="2228"/>
                    <a:pt x="11642" y="1061"/>
                    <a:pt x="10008" y="427"/>
                  </a:cubicBezTo>
                  <a:cubicBezTo>
                    <a:pt x="9254" y="129"/>
                    <a:pt x="8241" y="0"/>
                    <a:pt x="73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7"/>
            <p:cNvSpPr/>
            <p:nvPr/>
          </p:nvSpPr>
          <p:spPr>
            <a:xfrm>
              <a:off x="4300750" y="989475"/>
              <a:ext cx="91750" cy="98425"/>
            </a:xfrm>
            <a:custGeom>
              <a:rect b="b" l="l" r="r" t="t"/>
              <a:pathLst>
                <a:path extrusionOk="0" h="3937" w="3670">
                  <a:moveTo>
                    <a:pt x="3669" y="1"/>
                  </a:moveTo>
                  <a:cubicBezTo>
                    <a:pt x="767" y="201"/>
                    <a:pt x="0" y="2336"/>
                    <a:pt x="701" y="3937"/>
                  </a:cubicBezTo>
                  <a:cubicBezTo>
                    <a:pt x="701" y="3937"/>
                    <a:pt x="1134" y="768"/>
                    <a:pt x="3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7"/>
            <p:cNvSpPr/>
            <p:nvPr/>
          </p:nvSpPr>
          <p:spPr>
            <a:xfrm>
              <a:off x="4418325" y="1064450"/>
              <a:ext cx="186825" cy="222500"/>
            </a:xfrm>
            <a:custGeom>
              <a:rect b="b" l="l" r="r" t="t"/>
              <a:pathLst>
                <a:path extrusionOk="0" h="8900" w="7473">
                  <a:moveTo>
                    <a:pt x="2804" y="1"/>
                  </a:moveTo>
                  <a:cubicBezTo>
                    <a:pt x="1210" y="1"/>
                    <a:pt x="371" y="935"/>
                    <a:pt x="468" y="1839"/>
                  </a:cubicBezTo>
                  <a:cubicBezTo>
                    <a:pt x="568" y="2806"/>
                    <a:pt x="1702" y="4140"/>
                    <a:pt x="935" y="5408"/>
                  </a:cubicBezTo>
                  <a:cubicBezTo>
                    <a:pt x="101" y="6675"/>
                    <a:pt x="1" y="8610"/>
                    <a:pt x="1668" y="8844"/>
                  </a:cubicBezTo>
                  <a:cubicBezTo>
                    <a:pt x="1896" y="8881"/>
                    <a:pt x="2124" y="8899"/>
                    <a:pt x="2351" y="8899"/>
                  </a:cubicBezTo>
                  <a:cubicBezTo>
                    <a:pt x="4544" y="8899"/>
                    <a:pt x="6549" y="7190"/>
                    <a:pt x="6005" y="4741"/>
                  </a:cubicBezTo>
                  <a:cubicBezTo>
                    <a:pt x="5705" y="3507"/>
                    <a:pt x="7473" y="3673"/>
                    <a:pt x="7439" y="2439"/>
                  </a:cubicBezTo>
                  <a:cubicBezTo>
                    <a:pt x="7372" y="1172"/>
                    <a:pt x="4671" y="104"/>
                    <a:pt x="2969" y="4"/>
                  </a:cubicBezTo>
                  <a:cubicBezTo>
                    <a:pt x="2914" y="2"/>
                    <a:pt x="2859" y="1"/>
                    <a:pt x="28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7"/>
            <p:cNvSpPr/>
            <p:nvPr/>
          </p:nvSpPr>
          <p:spPr>
            <a:xfrm>
              <a:off x="4445000" y="1122925"/>
              <a:ext cx="101775" cy="26675"/>
            </a:xfrm>
            <a:custGeom>
              <a:rect b="b" l="l" r="r" t="t"/>
              <a:pathLst>
                <a:path extrusionOk="0" h="1067" w="4071">
                  <a:moveTo>
                    <a:pt x="4071" y="0"/>
                  </a:moveTo>
                  <a:cubicBezTo>
                    <a:pt x="3420" y="300"/>
                    <a:pt x="2728" y="450"/>
                    <a:pt x="2036" y="450"/>
                  </a:cubicBezTo>
                  <a:cubicBezTo>
                    <a:pt x="1344" y="450"/>
                    <a:pt x="651" y="300"/>
                    <a:pt x="1" y="0"/>
                  </a:cubicBezTo>
                  <a:lnTo>
                    <a:pt x="1" y="0"/>
                  </a:lnTo>
                  <a:cubicBezTo>
                    <a:pt x="902" y="743"/>
                    <a:pt x="1705" y="1066"/>
                    <a:pt x="2376" y="1066"/>
                  </a:cubicBezTo>
                  <a:cubicBezTo>
                    <a:pt x="3121" y="1066"/>
                    <a:pt x="3702" y="667"/>
                    <a:pt x="4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7"/>
            <p:cNvSpPr/>
            <p:nvPr/>
          </p:nvSpPr>
          <p:spPr>
            <a:xfrm>
              <a:off x="4213175" y="1254975"/>
              <a:ext cx="161800" cy="155325"/>
            </a:xfrm>
            <a:custGeom>
              <a:rect b="b" l="l" r="r" t="t"/>
              <a:pathLst>
                <a:path extrusionOk="0" h="6213" w="6472">
                  <a:moveTo>
                    <a:pt x="2453" y="1"/>
                  </a:moveTo>
                  <a:cubicBezTo>
                    <a:pt x="1735" y="1"/>
                    <a:pt x="1091" y="140"/>
                    <a:pt x="768" y="489"/>
                  </a:cubicBezTo>
                  <a:cubicBezTo>
                    <a:pt x="1" y="1289"/>
                    <a:pt x="34" y="2891"/>
                    <a:pt x="101" y="3691"/>
                  </a:cubicBezTo>
                  <a:cubicBezTo>
                    <a:pt x="134" y="4492"/>
                    <a:pt x="801" y="5726"/>
                    <a:pt x="3203" y="6126"/>
                  </a:cubicBezTo>
                  <a:cubicBezTo>
                    <a:pt x="3598" y="6186"/>
                    <a:pt x="3944" y="6213"/>
                    <a:pt x="4246" y="6213"/>
                  </a:cubicBezTo>
                  <a:cubicBezTo>
                    <a:pt x="5811" y="6213"/>
                    <a:pt x="6227" y="5491"/>
                    <a:pt x="6339" y="4792"/>
                  </a:cubicBezTo>
                  <a:cubicBezTo>
                    <a:pt x="6472" y="3958"/>
                    <a:pt x="6339" y="1656"/>
                    <a:pt x="5538" y="856"/>
                  </a:cubicBezTo>
                  <a:cubicBezTo>
                    <a:pt x="5078" y="396"/>
                    <a:pt x="3660" y="1"/>
                    <a:pt x="24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7"/>
            <p:cNvSpPr/>
            <p:nvPr/>
          </p:nvSpPr>
          <p:spPr>
            <a:xfrm>
              <a:off x="4261550" y="1287400"/>
              <a:ext cx="60900" cy="12025"/>
            </a:xfrm>
            <a:custGeom>
              <a:rect b="b" l="l" r="r" t="t"/>
              <a:pathLst>
                <a:path extrusionOk="0" h="481" w="2436">
                  <a:moveTo>
                    <a:pt x="2356" y="1"/>
                  </a:moveTo>
                  <a:cubicBezTo>
                    <a:pt x="2344" y="1"/>
                    <a:pt x="2335" y="9"/>
                    <a:pt x="2335" y="26"/>
                  </a:cubicBezTo>
                  <a:cubicBezTo>
                    <a:pt x="1958" y="233"/>
                    <a:pt x="1527" y="334"/>
                    <a:pt x="1091" y="334"/>
                  </a:cubicBezTo>
                  <a:cubicBezTo>
                    <a:pt x="756" y="334"/>
                    <a:pt x="419" y="275"/>
                    <a:pt x="100" y="159"/>
                  </a:cubicBezTo>
                  <a:cubicBezTo>
                    <a:pt x="67" y="159"/>
                    <a:pt x="34" y="159"/>
                    <a:pt x="0" y="193"/>
                  </a:cubicBezTo>
                  <a:cubicBezTo>
                    <a:pt x="0" y="226"/>
                    <a:pt x="0" y="259"/>
                    <a:pt x="34" y="326"/>
                  </a:cubicBezTo>
                  <a:cubicBezTo>
                    <a:pt x="167" y="326"/>
                    <a:pt x="267" y="359"/>
                    <a:pt x="401" y="393"/>
                  </a:cubicBezTo>
                  <a:cubicBezTo>
                    <a:pt x="633" y="451"/>
                    <a:pt x="878" y="481"/>
                    <a:pt x="1122" y="481"/>
                  </a:cubicBezTo>
                  <a:cubicBezTo>
                    <a:pt x="1578" y="481"/>
                    <a:pt x="2033" y="376"/>
                    <a:pt x="2402" y="159"/>
                  </a:cubicBezTo>
                  <a:cubicBezTo>
                    <a:pt x="2435" y="92"/>
                    <a:pt x="2435" y="59"/>
                    <a:pt x="2402" y="26"/>
                  </a:cubicBezTo>
                  <a:cubicBezTo>
                    <a:pt x="2385" y="9"/>
                    <a:pt x="2369" y="1"/>
                    <a:pt x="2356" y="1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7"/>
            <p:cNvSpPr/>
            <p:nvPr/>
          </p:nvSpPr>
          <p:spPr>
            <a:xfrm>
              <a:off x="4406900" y="1231175"/>
              <a:ext cx="124025" cy="98600"/>
            </a:xfrm>
            <a:custGeom>
              <a:rect b="b" l="l" r="r" t="t"/>
              <a:pathLst>
                <a:path extrusionOk="0" h="3944" w="4961">
                  <a:moveTo>
                    <a:pt x="3202" y="0"/>
                  </a:moveTo>
                  <a:cubicBezTo>
                    <a:pt x="2193" y="0"/>
                    <a:pt x="1169" y="954"/>
                    <a:pt x="691" y="1741"/>
                  </a:cubicBezTo>
                  <a:cubicBezTo>
                    <a:pt x="0" y="2761"/>
                    <a:pt x="315" y="3943"/>
                    <a:pt x="1540" y="3943"/>
                  </a:cubicBezTo>
                  <a:cubicBezTo>
                    <a:pt x="1557" y="3943"/>
                    <a:pt x="1574" y="3943"/>
                    <a:pt x="1592" y="3943"/>
                  </a:cubicBezTo>
                  <a:cubicBezTo>
                    <a:pt x="2559" y="3943"/>
                    <a:pt x="3460" y="3509"/>
                    <a:pt x="4127" y="2808"/>
                  </a:cubicBezTo>
                  <a:cubicBezTo>
                    <a:pt x="4961" y="1941"/>
                    <a:pt x="4927" y="574"/>
                    <a:pt x="3760" y="107"/>
                  </a:cubicBezTo>
                  <a:cubicBezTo>
                    <a:pt x="3577" y="33"/>
                    <a:pt x="3389" y="0"/>
                    <a:pt x="3202" y="0"/>
                  </a:cubicBez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7"/>
            <p:cNvSpPr/>
            <p:nvPr/>
          </p:nvSpPr>
          <p:spPr>
            <a:xfrm>
              <a:off x="4009700" y="2383825"/>
              <a:ext cx="400300" cy="2007275"/>
            </a:xfrm>
            <a:custGeom>
              <a:rect b="b" l="l" r="r" t="t"/>
              <a:pathLst>
                <a:path extrusionOk="0" h="80291" w="16012">
                  <a:moveTo>
                    <a:pt x="1" y="0"/>
                  </a:moveTo>
                  <a:cubicBezTo>
                    <a:pt x="1" y="0"/>
                    <a:pt x="901" y="27887"/>
                    <a:pt x="1135" y="39562"/>
                  </a:cubicBezTo>
                  <a:cubicBezTo>
                    <a:pt x="1402" y="51704"/>
                    <a:pt x="5171" y="80224"/>
                    <a:pt x="5171" y="80224"/>
                  </a:cubicBezTo>
                  <a:lnTo>
                    <a:pt x="11676" y="80291"/>
                  </a:lnTo>
                  <a:cubicBezTo>
                    <a:pt x="11676" y="80291"/>
                    <a:pt x="10975" y="53305"/>
                    <a:pt x="10608" y="38094"/>
                  </a:cubicBezTo>
                  <a:cubicBezTo>
                    <a:pt x="11108" y="18780"/>
                    <a:pt x="16012" y="234"/>
                    <a:pt x="16012" y="2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7"/>
            <p:cNvSpPr/>
            <p:nvPr/>
          </p:nvSpPr>
          <p:spPr>
            <a:xfrm>
              <a:off x="4194825" y="2629825"/>
              <a:ext cx="160975" cy="683850"/>
            </a:xfrm>
            <a:custGeom>
              <a:rect b="b" l="l" r="r" t="t"/>
              <a:pathLst>
                <a:path extrusionOk="0" h="27354" w="6439">
                  <a:moveTo>
                    <a:pt x="6439" y="0"/>
                  </a:moveTo>
                  <a:lnTo>
                    <a:pt x="4738" y="1035"/>
                  </a:lnTo>
                  <a:cubicBezTo>
                    <a:pt x="1" y="7272"/>
                    <a:pt x="1602" y="19047"/>
                    <a:pt x="3203" y="27353"/>
                  </a:cubicBezTo>
                  <a:cubicBezTo>
                    <a:pt x="3537" y="17013"/>
                    <a:pt x="5104" y="7005"/>
                    <a:pt x="64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7"/>
            <p:cNvSpPr/>
            <p:nvPr/>
          </p:nvSpPr>
          <p:spPr>
            <a:xfrm>
              <a:off x="4119775" y="4325200"/>
              <a:ext cx="201850" cy="70075"/>
            </a:xfrm>
            <a:custGeom>
              <a:rect b="b" l="l" r="r" t="t"/>
              <a:pathLst>
                <a:path extrusionOk="0" h="2803" w="8074">
                  <a:moveTo>
                    <a:pt x="1" y="1"/>
                  </a:moveTo>
                  <a:lnTo>
                    <a:pt x="368" y="2669"/>
                  </a:lnTo>
                  <a:lnTo>
                    <a:pt x="8073" y="2803"/>
                  </a:lnTo>
                  <a:lnTo>
                    <a:pt x="8040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7"/>
            <p:cNvSpPr/>
            <p:nvPr/>
          </p:nvSpPr>
          <p:spPr>
            <a:xfrm>
              <a:off x="4340775" y="1168700"/>
              <a:ext cx="21700" cy="27725"/>
            </a:xfrm>
            <a:custGeom>
              <a:rect b="b" l="l" r="r" t="t"/>
              <a:pathLst>
                <a:path extrusionOk="0" h="1109" w="868">
                  <a:moveTo>
                    <a:pt x="524" y="0"/>
                  </a:moveTo>
                  <a:cubicBezTo>
                    <a:pt x="339" y="0"/>
                    <a:pt x="160" y="192"/>
                    <a:pt x="67" y="471"/>
                  </a:cubicBezTo>
                  <a:cubicBezTo>
                    <a:pt x="0" y="771"/>
                    <a:pt x="67" y="1071"/>
                    <a:pt x="267" y="1104"/>
                  </a:cubicBezTo>
                  <a:cubicBezTo>
                    <a:pt x="284" y="1107"/>
                    <a:pt x="301" y="1108"/>
                    <a:pt x="318" y="1108"/>
                  </a:cubicBezTo>
                  <a:cubicBezTo>
                    <a:pt x="529" y="1108"/>
                    <a:pt x="706" y="916"/>
                    <a:pt x="768" y="637"/>
                  </a:cubicBezTo>
                  <a:cubicBezTo>
                    <a:pt x="868" y="304"/>
                    <a:pt x="768" y="70"/>
                    <a:pt x="567" y="4"/>
                  </a:cubicBezTo>
                  <a:cubicBezTo>
                    <a:pt x="553" y="1"/>
                    <a:pt x="538" y="0"/>
                    <a:pt x="5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7"/>
            <p:cNvSpPr/>
            <p:nvPr/>
          </p:nvSpPr>
          <p:spPr>
            <a:xfrm>
              <a:off x="4253200" y="1152000"/>
              <a:ext cx="21725" cy="27725"/>
            </a:xfrm>
            <a:custGeom>
              <a:rect b="b" l="l" r="r" t="t"/>
              <a:pathLst>
                <a:path extrusionOk="0" h="1109" w="869">
                  <a:moveTo>
                    <a:pt x="524" y="1"/>
                  </a:moveTo>
                  <a:cubicBezTo>
                    <a:pt x="339" y="1"/>
                    <a:pt x="160" y="193"/>
                    <a:pt x="68" y="472"/>
                  </a:cubicBezTo>
                  <a:cubicBezTo>
                    <a:pt x="1" y="772"/>
                    <a:pt x="68" y="1039"/>
                    <a:pt x="268" y="1105"/>
                  </a:cubicBezTo>
                  <a:cubicBezTo>
                    <a:pt x="285" y="1108"/>
                    <a:pt x="302" y="1109"/>
                    <a:pt x="318" y="1109"/>
                  </a:cubicBezTo>
                  <a:cubicBezTo>
                    <a:pt x="530" y="1109"/>
                    <a:pt x="706" y="917"/>
                    <a:pt x="768" y="638"/>
                  </a:cubicBezTo>
                  <a:cubicBezTo>
                    <a:pt x="868" y="338"/>
                    <a:pt x="768" y="71"/>
                    <a:pt x="568" y="5"/>
                  </a:cubicBezTo>
                  <a:cubicBezTo>
                    <a:pt x="553" y="2"/>
                    <a:pt x="539" y="1"/>
                    <a:pt x="5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7"/>
            <p:cNvSpPr/>
            <p:nvPr/>
          </p:nvSpPr>
          <p:spPr>
            <a:xfrm>
              <a:off x="4244875" y="1180450"/>
              <a:ext cx="51725" cy="62575"/>
            </a:xfrm>
            <a:custGeom>
              <a:rect b="b" l="l" r="r" t="t"/>
              <a:pathLst>
                <a:path extrusionOk="0" h="2503" w="2069">
                  <a:moveTo>
                    <a:pt x="2068" y="1"/>
                  </a:moveTo>
                  <a:lnTo>
                    <a:pt x="2068" y="1"/>
                  </a:lnTo>
                  <a:cubicBezTo>
                    <a:pt x="1501" y="768"/>
                    <a:pt x="767" y="1435"/>
                    <a:pt x="0" y="2002"/>
                  </a:cubicBezTo>
                  <a:cubicBezTo>
                    <a:pt x="356" y="2476"/>
                    <a:pt x="1160" y="2503"/>
                    <a:pt x="1334" y="2503"/>
                  </a:cubicBezTo>
                  <a:cubicBezTo>
                    <a:pt x="1356" y="2503"/>
                    <a:pt x="1368" y="2502"/>
                    <a:pt x="1368" y="2502"/>
                  </a:cubicBezTo>
                  <a:lnTo>
                    <a:pt x="2068" y="1"/>
                  </a:lnTo>
                  <a:close/>
                </a:path>
              </a:pathLst>
            </a:custGeom>
            <a:solidFill>
              <a:srgbClr val="FF56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7"/>
            <p:cNvSpPr/>
            <p:nvPr/>
          </p:nvSpPr>
          <p:spPr>
            <a:xfrm>
              <a:off x="4364125" y="1121250"/>
              <a:ext cx="37550" cy="32550"/>
            </a:xfrm>
            <a:custGeom>
              <a:rect b="b" l="l" r="r" t="t"/>
              <a:pathLst>
                <a:path extrusionOk="0" h="1302" w="1502">
                  <a:moveTo>
                    <a:pt x="234" y="0"/>
                  </a:moveTo>
                  <a:cubicBezTo>
                    <a:pt x="134" y="0"/>
                    <a:pt x="0" y="34"/>
                    <a:pt x="0" y="167"/>
                  </a:cubicBezTo>
                  <a:cubicBezTo>
                    <a:pt x="0" y="234"/>
                    <a:pt x="67" y="334"/>
                    <a:pt x="134" y="367"/>
                  </a:cubicBezTo>
                  <a:cubicBezTo>
                    <a:pt x="601" y="467"/>
                    <a:pt x="968" y="801"/>
                    <a:pt x="1134" y="1201"/>
                  </a:cubicBezTo>
                  <a:cubicBezTo>
                    <a:pt x="1201" y="1301"/>
                    <a:pt x="1268" y="1301"/>
                    <a:pt x="1301" y="1301"/>
                  </a:cubicBezTo>
                  <a:lnTo>
                    <a:pt x="1401" y="1301"/>
                  </a:lnTo>
                  <a:cubicBezTo>
                    <a:pt x="1468" y="1235"/>
                    <a:pt x="1501" y="1134"/>
                    <a:pt x="1468" y="1034"/>
                  </a:cubicBezTo>
                  <a:cubicBezTo>
                    <a:pt x="1268" y="501"/>
                    <a:pt x="801" y="134"/>
                    <a:pt x="2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7"/>
            <p:cNvSpPr/>
            <p:nvPr/>
          </p:nvSpPr>
          <p:spPr>
            <a:xfrm>
              <a:off x="4244025" y="1105075"/>
              <a:ext cx="45075" cy="21200"/>
            </a:xfrm>
            <a:custGeom>
              <a:rect b="b" l="l" r="r" t="t"/>
              <a:pathLst>
                <a:path extrusionOk="0" h="848" w="1803">
                  <a:moveTo>
                    <a:pt x="1452" y="1"/>
                  </a:moveTo>
                  <a:cubicBezTo>
                    <a:pt x="952" y="1"/>
                    <a:pt x="450" y="198"/>
                    <a:pt x="101" y="547"/>
                  </a:cubicBezTo>
                  <a:cubicBezTo>
                    <a:pt x="1" y="647"/>
                    <a:pt x="1" y="714"/>
                    <a:pt x="101" y="814"/>
                  </a:cubicBezTo>
                  <a:cubicBezTo>
                    <a:pt x="101" y="847"/>
                    <a:pt x="134" y="847"/>
                    <a:pt x="168" y="847"/>
                  </a:cubicBezTo>
                  <a:cubicBezTo>
                    <a:pt x="234" y="847"/>
                    <a:pt x="301" y="847"/>
                    <a:pt x="334" y="814"/>
                  </a:cubicBezTo>
                  <a:cubicBezTo>
                    <a:pt x="640" y="508"/>
                    <a:pt x="1058" y="343"/>
                    <a:pt x="1485" y="343"/>
                  </a:cubicBezTo>
                  <a:cubicBezTo>
                    <a:pt x="1524" y="343"/>
                    <a:pt x="1563" y="344"/>
                    <a:pt x="1602" y="347"/>
                  </a:cubicBezTo>
                  <a:cubicBezTo>
                    <a:pt x="1669" y="347"/>
                    <a:pt x="1802" y="314"/>
                    <a:pt x="1802" y="214"/>
                  </a:cubicBezTo>
                  <a:cubicBezTo>
                    <a:pt x="1802" y="147"/>
                    <a:pt x="1769" y="14"/>
                    <a:pt x="1669" y="14"/>
                  </a:cubicBezTo>
                  <a:cubicBezTo>
                    <a:pt x="1597" y="5"/>
                    <a:pt x="1524" y="1"/>
                    <a:pt x="14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7"/>
            <p:cNvSpPr/>
            <p:nvPr/>
          </p:nvSpPr>
          <p:spPr>
            <a:xfrm>
              <a:off x="4105600" y="4494850"/>
              <a:ext cx="60900" cy="24925"/>
            </a:xfrm>
            <a:custGeom>
              <a:rect b="b" l="l" r="r" t="t"/>
              <a:pathLst>
                <a:path extrusionOk="0" h="997" w="2436">
                  <a:moveTo>
                    <a:pt x="484" y="178"/>
                  </a:moveTo>
                  <a:cubicBezTo>
                    <a:pt x="812" y="178"/>
                    <a:pt x="1554" y="477"/>
                    <a:pt x="2102" y="720"/>
                  </a:cubicBezTo>
                  <a:cubicBezTo>
                    <a:pt x="1769" y="773"/>
                    <a:pt x="1462" y="800"/>
                    <a:pt x="1201" y="800"/>
                  </a:cubicBezTo>
                  <a:cubicBezTo>
                    <a:pt x="809" y="800"/>
                    <a:pt x="521" y="740"/>
                    <a:pt x="401" y="620"/>
                  </a:cubicBezTo>
                  <a:cubicBezTo>
                    <a:pt x="301" y="520"/>
                    <a:pt x="267" y="453"/>
                    <a:pt x="301" y="320"/>
                  </a:cubicBezTo>
                  <a:cubicBezTo>
                    <a:pt x="301" y="286"/>
                    <a:pt x="301" y="220"/>
                    <a:pt x="401" y="186"/>
                  </a:cubicBezTo>
                  <a:cubicBezTo>
                    <a:pt x="424" y="180"/>
                    <a:pt x="452" y="178"/>
                    <a:pt x="484" y="178"/>
                  </a:cubicBezTo>
                  <a:close/>
                  <a:moveTo>
                    <a:pt x="480" y="0"/>
                  </a:moveTo>
                  <a:cubicBezTo>
                    <a:pt x="382" y="0"/>
                    <a:pt x="298" y="16"/>
                    <a:pt x="234" y="53"/>
                  </a:cubicBezTo>
                  <a:cubicBezTo>
                    <a:pt x="134" y="120"/>
                    <a:pt x="67" y="186"/>
                    <a:pt x="67" y="320"/>
                  </a:cubicBezTo>
                  <a:cubicBezTo>
                    <a:pt x="1" y="487"/>
                    <a:pt x="101" y="653"/>
                    <a:pt x="167" y="787"/>
                  </a:cubicBezTo>
                  <a:cubicBezTo>
                    <a:pt x="400" y="942"/>
                    <a:pt x="763" y="996"/>
                    <a:pt x="1145" y="996"/>
                  </a:cubicBezTo>
                  <a:cubicBezTo>
                    <a:pt x="1584" y="996"/>
                    <a:pt x="2048" y="925"/>
                    <a:pt x="2369" y="854"/>
                  </a:cubicBezTo>
                  <a:cubicBezTo>
                    <a:pt x="2436" y="854"/>
                    <a:pt x="2436" y="820"/>
                    <a:pt x="2436" y="787"/>
                  </a:cubicBezTo>
                  <a:cubicBezTo>
                    <a:pt x="2436" y="720"/>
                    <a:pt x="2436" y="687"/>
                    <a:pt x="2369" y="687"/>
                  </a:cubicBezTo>
                  <a:cubicBezTo>
                    <a:pt x="2254" y="629"/>
                    <a:pt x="1096" y="0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7"/>
            <p:cNvSpPr/>
            <p:nvPr/>
          </p:nvSpPr>
          <p:spPr>
            <a:xfrm>
              <a:off x="4130625" y="4472800"/>
              <a:ext cx="35875" cy="43775"/>
            </a:xfrm>
            <a:custGeom>
              <a:rect b="b" l="l" r="r" t="t"/>
              <a:pathLst>
                <a:path extrusionOk="0" h="1751" w="1435">
                  <a:moveTo>
                    <a:pt x="434" y="201"/>
                  </a:moveTo>
                  <a:cubicBezTo>
                    <a:pt x="534" y="201"/>
                    <a:pt x="667" y="234"/>
                    <a:pt x="801" y="334"/>
                  </a:cubicBezTo>
                  <a:cubicBezTo>
                    <a:pt x="1101" y="668"/>
                    <a:pt x="1201" y="1068"/>
                    <a:pt x="1268" y="1535"/>
                  </a:cubicBezTo>
                  <a:cubicBezTo>
                    <a:pt x="801" y="1235"/>
                    <a:pt x="200" y="568"/>
                    <a:pt x="267" y="334"/>
                  </a:cubicBezTo>
                  <a:cubicBezTo>
                    <a:pt x="267" y="268"/>
                    <a:pt x="301" y="234"/>
                    <a:pt x="334" y="201"/>
                  </a:cubicBezTo>
                  <a:close/>
                  <a:moveTo>
                    <a:pt x="434" y="1"/>
                  </a:moveTo>
                  <a:cubicBezTo>
                    <a:pt x="167" y="1"/>
                    <a:pt x="100" y="168"/>
                    <a:pt x="100" y="234"/>
                  </a:cubicBezTo>
                  <a:cubicBezTo>
                    <a:pt x="0" y="668"/>
                    <a:pt x="901" y="1535"/>
                    <a:pt x="1335" y="1736"/>
                  </a:cubicBezTo>
                  <a:cubicBezTo>
                    <a:pt x="1335" y="1747"/>
                    <a:pt x="1338" y="1750"/>
                    <a:pt x="1343" y="1750"/>
                  </a:cubicBezTo>
                  <a:cubicBezTo>
                    <a:pt x="1353" y="1750"/>
                    <a:pt x="1368" y="1736"/>
                    <a:pt x="1368" y="1736"/>
                  </a:cubicBezTo>
                  <a:cubicBezTo>
                    <a:pt x="1435" y="1736"/>
                    <a:pt x="1435" y="1702"/>
                    <a:pt x="1435" y="1669"/>
                  </a:cubicBezTo>
                  <a:cubicBezTo>
                    <a:pt x="1435" y="1602"/>
                    <a:pt x="1368" y="568"/>
                    <a:pt x="934" y="168"/>
                  </a:cubicBezTo>
                  <a:cubicBezTo>
                    <a:pt x="801" y="34"/>
                    <a:pt x="601" y="1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7"/>
            <p:cNvSpPr/>
            <p:nvPr/>
          </p:nvSpPr>
          <p:spPr>
            <a:xfrm>
              <a:off x="4585100" y="4296025"/>
              <a:ext cx="120125" cy="224350"/>
            </a:xfrm>
            <a:custGeom>
              <a:rect b="b" l="l" r="r" t="t"/>
              <a:pathLst>
                <a:path extrusionOk="0" h="8974" w="4805">
                  <a:moveTo>
                    <a:pt x="1" y="0"/>
                  </a:moveTo>
                  <a:lnTo>
                    <a:pt x="968" y="8940"/>
                  </a:lnTo>
                  <a:lnTo>
                    <a:pt x="4804" y="8973"/>
                  </a:lnTo>
                  <a:lnTo>
                    <a:pt x="3837" y="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7"/>
            <p:cNvSpPr/>
            <p:nvPr/>
          </p:nvSpPr>
          <p:spPr>
            <a:xfrm>
              <a:off x="4469200" y="4507625"/>
              <a:ext cx="252700" cy="109475"/>
            </a:xfrm>
            <a:custGeom>
              <a:rect b="b" l="l" r="r" t="t"/>
              <a:pathLst>
                <a:path extrusionOk="0" h="4379" w="10108">
                  <a:moveTo>
                    <a:pt x="5237" y="1"/>
                  </a:moveTo>
                  <a:cubicBezTo>
                    <a:pt x="4959" y="1"/>
                    <a:pt x="4681" y="70"/>
                    <a:pt x="4403" y="209"/>
                  </a:cubicBezTo>
                  <a:cubicBezTo>
                    <a:pt x="3436" y="1143"/>
                    <a:pt x="2802" y="1977"/>
                    <a:pt x="667" y="2444"/>
                  </a:cubicBezTo>
                  <a:cubicBezTo>
                    <a:pt x="0" y="2544"/>
                    <a:pt x="167" y="4145"/>
                    <a:pt x="1768" y="4179"/>
                  </a:cubicBezTo>
                  <a:cubicBezTo>
                    <a:pt x="2318" y="4186"/>
                    <a:pt x="2706" y="4188"/>
                    <a:pt x="2996" y="4188"/>
                  </a:cubicBezTo>
                  <a:cubicBezTo>
                    <a:pt x="3789" y="4188"/>
                    <a:pt x="3856" y="4169"/>
                    <a:pt x="4527" y="4169"/>
                  </a:cubicBezTo>
                  <a:cubicBezTo>
                    <a:pt x="4772" y="4169"/>
                    <a:pt x="5099" y="4172"/>
                    <a:pt x="5571" y="4179"/>
                  </a:cubicBezTo>
                  <a:cubicBezTo>
                    <a:pt x="7472" y="4212"/>
                    <a:pt x="7939" y="4345"/>
                    <a:pt x="9440" y="4379"/>
                  </a:cubicBezTo>
                  <a:lnTo>
                    <a:pt x="9474" y="4379"/>
                  </a:lnTo>
                  <a:cubicBezTo>
                    <a:pt x="9874" y="4379"/>
                    <a:pt x="10108" y="4112"/>
                    <a:pt x="10108" y="3712"/>
                  </a:cubicBezTo>
                  <a:lnTo>
                    <a:pt x="9874" y="309"/>
                  </a:lnTo>
                  <a:cubicBezTo>
                    <a:pt x="9874" y="176"/>
                    <a:pt x="9741" y="42"/>
                    <a:pt x="9574" y="42"/>
                  </a:cubicBezTo>
                  <a:lnTo>
                    <a:pt x="5404" y="9"/>
                  </a:lnTo>
                  <a:cubicBezTo>
                    <a:pt x="5349" y="3"/>
                    <a:pt x="5293" y="1"/>
                    <a:pt x="52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7"/>
            <p:cNvSpPr/>
            <p:nvPr/>
          </p:nvSpPr>
          <p:spPr>
            <a:xfrm>
              <a:off x="4585100" y="4296025"/>
              <a:ext cx="108450" cy="116775"/>
            </a:xfrm>
            <a:custGeom>
              <a:rect b="b" l="l" r="r" t="t"/>
              <a:pathLst>
                <a:path extrusionOk="0" h="4671" w="4338">
                  <a:moveTo>
                    <a:pt x="1" y="0"/>
                  </a:moveTo>
                  <a:lnTo>
                    <a:pt x="501" y="4603"/>
                  </a:lnTo>
                  <a:lnTo>
                    <a:pt x="4337" y="4670"/>
                  </a:lnTo>
                  <a:lnTo>
                    <a:pt x="4337" y="4670"/>
                  </a:lnTo>
                  <a:lnTo>
                    <a:pt x="3837" y="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7"/>
            <p:cNvSpPr/>
            <p:nvPr/>
          </p:nvSpPr>
          <p:spPr>
            <a:xfrm>
              <a:off x="4183150" y="2386325"/>
              <a:ext cx="527075" cy="1976425"/>
            </a:xfrm>
            <a:custGeom>
              <a:rect b="b" l="l" r="r" t="t"/>
              <a:pathLst>
                <a:path extrusionOk="0" h="79057" w="21083">
                  <a:moveTo>
                    <a:pt x="1" y="0"/>
                  </a:moveTo>
                  <a:cubicBezTo>
                    <a:pt x="1" y="0"/>
                    <a:pt x="6038" y="27286"/>
                    <a:pt x="8307" y="38795"/>
                  </a:cubicBezTo>
                  <a:cubicBezTo>
                    <a:pt x="10642" y="50770"/>
                    <a:pt x="14911" y="78990"/>
                    <a:pt x="14911" y="78990"/>
                  </a:cubicBezTo>
                  <a:lnTo>
                    <a:pt x="21083" y="79057"/>
                  </a:lnTo>
                  <a:cubicBezTo>
                    <a:pt x="21083" y="79023"/>
                    <a:pt x="20682" y="50837"/>
                    <a:pt x="17046" y="37494"/>
                  </a:cubicBezTo>
                  <a:cubicBezTo>
                    <a:pt x="15479" y="20248"/>
                    <a:pt x="16046" y="6938"/>
                    <a:pt x="13544" y="2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7"/>
            <p:cNvSpPr/>
            <p:nvPr/>
          </p:nvSpPr>
          <p:spPr>
            <a:xfrm>
              <a:off x="4524225" y="4325200"/>
              <a:ext cx="215200" cy="70075"/>
            </a:xfrm>
            <a:custGeom>
              <a:rect b="b" l="l" r="r" t="t"/>
              <a:pathLst>
                <a:path extrusionOk="0" h="2803" w="8608">
                  <a:moveTo>
                    <a:pt x="1" y="1"/>
                  </a:moveTo>
                  <a:lnTo>
                    <a:pt x="368" y="2669"/>
                  </a:lnTo>
                  <a:lnTo>
                    <a:pt x="8073" y="2803"/>
                  </a:lnTo>
                  <a:lnTo>
                    <a:pt x="8607" y="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7"/>
            <p:cNvSpPr/>
            <p:nvPr/>
          </p:nvSpPr>
          <p:spPr>
            <a:xfrm>
              <a:off x="4571775" y="4477675"/>
              <a:ext cx="53400" cy="37700"/>
            </a:xfrm>
            <a:custGeom>
              <a:rect b="b" l="l" r="r" t="t"/>
              <a:pathLst>
                <a:path extrusionOk="0" h="1508" w="2136">
                  <a:moveTo>
                    <a:pt x="367" y="139"/>
                  </a:moveTo>
                  <a:lnTo>
                    <a:pt x="401" y="173"/>
                  </a:lnTo>
                  <a:cubicBezTo>
                    <a:pt x="701" y="173"/>
                    <a:pt x="1368" y="807"/>
                    <a:pt x="1835" y="1240"/>
                  </a:cubicBezTo>
                  <a:cubicBezTo>
                    <a:pt x="1001" y="1073"/>
                    <a:pt x="401" y="840"/>
                    <a:pt x="300" y="540"/>
                  </a:cubicBezTo>
                  <a:cubicBezTo>
                    <a:pt x="234" y="473"/>
                    <a:pt x="234" y="340"/>
                    <a:pt x="300" y="206"/>
                  </a:cubicBezTo>
                  <a:cubicBezTo>
                    <a:pt x="300" y="173"/>
                    <a:pt x="334" y="139"/>
                    <a:pt x="367" y="139"/>
                  </a:cubicBezTo>
                  <a:close/>
                  <a:moveTo>
                    <a:pt x="393" y="0"/>
                  </a:moveTo>
                  <a:cubicBezTo>
                    <a:pt x="373" y="0"/>
                    <a:pt x="353" y="2"/>
                    <a:pt x="334" y="6"/>
                  </a:cubicBezTo>
                  <a:cubicBezTo>
                    <a:pt x="267" y="6"/>
                    <a:pt x="134" y="73"/>
                    <a:pt x="67" y="173"/>
                  </a:cubicBezTo>
                  <a:cubicBezTo>
                    <a:pt x="0" y="340"/>
                    <a:pt x="0" y="506"/>
                    <a:pt x="67" y="640"/>
                  </a:cubicBezTo>
                  <a:cubicBezTo>
                    <a:pt x="367" y="1140"/>
                    <a:pt x="1468" y="1374"/>
                    <a:pt x="2035" y="1507"/>
                  </a:cubicBezTo>
                  <a:cubicBezTo>
                    <a:pt x="2102" y="1507"/>
                    <a:pt x="2135" y="1474"/>
                    <a:pt x="2135" y="1407"/>
                  </a:cubicBezTo>
                  <a:cubicBezTo>
                    <a:pt x="2135" y="1374"/>
                    <a:pt x="2135" y="1374"/>
                    <a:pt x="2102" y="1340"/>
                  </a:cubicBezTo>
                  <a:cubicBezTo>
                    <a:pt x="1973" y="1180"/>
                    <a:pt x="919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7"/>
            <p:cNvSpPr/>
            <p:nvPr/>
          </p:nvSpPr>
          <p:spPr>
            <a:xfrm>
              <a:off x="4599300" y="4464425"/>
              <a:ext cx="34200" cy="50950"/>
            </a:xfrm>
            <a:custGeom>
              <a:rect b="b" l="l" r="r" t="t"/>
              <a:pathLst>
                <a:path extrusionOk="0" h="2038" w="1368">
                  <a:moveTo>
                    <a:pt x="600" y="202"/>
                  </a:moveTo>
                  <a:cubicBezTo>
                    <a:pt x="734" y="236"/>
                    <a:pt x="867" y="336"/>
                    <a:pt x="901" y="436"/>
                  </a:cubicBezTo>
                  <a:cubicBezTo>
                    <a:pt x="1034" y="870"/>
                    <a:pt x="1034" y="1337"/>
                    <a:pt x="901" y="1737"/>
                  </a:cubicBezTo>
                  <a:cubicBezTo>
                    <a:pt x="567" y="1337"/>
                    <a:pt x="267" y="503"/>
                    <a:pt x="400" y="236"/>
                  </a:cubicBezTo>
                  <a:cubicBezTo>
                    <a:pt x="434" y="236"/>
                    <a:pt x="434" y="202"/>
                    <a:pt x="534" y="202"/>
                  </a:cubicBezTo>
                  <a:close/>
                  <a:moveTo>
                    <a:pt x="492" y="0"/>
                  </a:moveTo>
                  <a:cubicBezTo>
                    <a:pt x="340" y="0"/>
                    <a:pt x="259" y="94"/>
                    <a:pt x="234" y="169"/>
                  </a:cubicBezTo>
                  <a:cubicBezTo>
                    <a:pt x="0" y="536"/>
                    <a:pt x="534" y="1670"/>
                    <a:pt x="867" y="2004"/>
                  </a:cubicBezTo>
                  <a:cubicBezTo>
                    <a:pt x="901" y="2037"/>
                    <a:pt x="934" y="2037"/>
                    <a:pt x="934" y="2037"/>
                  </a:cubicBezTo>
                  <a:cubicBezTo>
                    <a:pt x="1001" y="2037"/>
                    <a:pt x="1034" y="2004"/>
                    <a:pt x="1034" y="1937"/>
                  </a:cubicBezTo>
                  <a:cubicBezTo>
                    <a:pt x="1034" y="1904"/>
                    <a:pt x="1368" y="903"/>
                    <a:pt x="1067" y="369"/>
                  </a:cubicBezTo>
                  <a:cubicBezTo>
                    <a:pt x="1001" y="202"/>
                    <a:pt x="834" y="69"/>
                    <a:pt x="667" y="36"/>
                  </a:cubicBezTo>
                  <a:cubicBezTo>
                    <a:pt x="600" y="11"/>
                    <a:pt x="542" y="0"/>
                    <a:pt x="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7"/>
            <p:cNvSpPr/>
            <p:nvPr/>
          </p:nvSpPr>
          <p:spPr>
            <a:xfrm>
              <a:off x="3771200" y="2429675"/>
              <a:ext cx="152625" cy="114275"/>
            </a:xfrm>
            <a:custGeom>
              <a:rect b="b" l="l" r="r" t="t"/>
              <a:pathLst>
                <a:path extrusionOk="0" h="4571" w="6105">
                  <a:moveTo>
                    <a:pt x="2202" y="1"/>
                  </a:moveTo>
                  <a:lnTo>
                    <a:pt x="0" y="3236"/>
                  </a:lnTo>
                  <a:lnTo>
                    <a:pt x="4437" y="4571"/>
                  </a:lnTo>
                  <a:cubicBezTo>
                    <a:pt x="4437" y="4571"/>
                    <a:pt x="6105" y="1402"/>
                    <a:pt x="4570" y="268"/>
                  </a:cubicBezTo>
                  <a:lnTo>
                    <a:pt x="2202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7"/>
            <p:cNvSpPr/>
            <p:nvPr/>
          </p:nvSpPr>
          <p:spPr>
            <a:xfrm>
              <a:off x="3757025" y="2510575"/>
              <a:ext cx="123450" cy="104625"/>
            </a:xfrm>
            <a:custGeom>
              <a:rect b="b" l="l" r="r" t="t"/>
              <a:pathLst>
                <a:path extrusionOk="0" h="4185" w="4938">
                  <a:moveTo>
                    <a:pt x="534" y="0"/>
                  </a:moveTo>
                  <a:lnTo>
                    <a:pt x="100" y="2435"/>
                  </a:lnTo>
                  <a:cubicBezTo>
                    <a:pt x="0" y="3136"/>
                    <a:pt x="434" y="3803"/>
                    <a:pt x="1168" y="3970"/>
                  </a:cubicBezTo>
                  <a:lnTo>
                    <a:pt x="1201" y="3970"/>
                  </a:lnTo>
                  <a:lnTo>
                    <a:pt x="2836" y="4170"/>
                  </a:lnTo>
                  <a:cubicBezTo>
                    <a:pt x="2900" y="4180"/>
                    <a:pt x="2964" y="4184"/>
                    <a:pt x="3027" y="4184"/>
                  </a:cubicBezTo>
                  <a:cubicBezTo>
                    <a:pt x="3615" y="4184"/>
                    <a:pt x="4126" y="3775"/>
                    <a:pt x="4337" y="3203"/>
                  </a:cubicBezTo>
                  <a:lnTo>
                    <a:pt x="4937" y="1335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7"/>
            <p:cNvSpPr/>
            <p:nvPr/>
          </p:nvSpPr>
          <p:spPr>
            <a:xfrm>
              <a:off x="3774525" y="1589075"/>
              <a:ext cx="412825" cy="897350"/>
            </a:xfrm>
            <a:custGeom>
              <a:rect b="b" l="l" r="r" t="t"/>
              <a:pathLst>
                <a:path extrusionOk="0" h="35894" w="16513">
                  <a:moveTo>
                    <a:pt x="10008" y="1"/>
                  </a:moveTo>
                  <a:cubicBezTo>
                    <a:pt x="9341" y="2869"/>
                    <a:pt x="8674" y="5738"/>
                    <a:pt x="8007" y="8674"/>
                  </a:cubicBezTo>
                  <a:cubicBezTo>
                    <a:pt x="7339" y="11576"/>
                    <a:pt x="6639" y="14411"/>
                    <a:pt x="5972" y="17380"/>
                  </a:cubicBezTo>
                  <a:cubicBezTo>
                    <a:pt x="5805" y="18214"/>
                    <a:pt x="5672" y="18647"/>
                    <a:pt x="5471" y="19315"/>
                  </a:cubicBezTo>
                  <a:cubicBezTo>
                    <a:pt x="5238" y="19982"/>
                    <a:pt x="5038" y="20682"/>
                    <a:pt x="4771" y="21349"/>
                  </a:cubicBezTo>
                  <a:lnTo>
                    <a:pt x="3270" y="25486"/>
                  </a:lnTo>
                  <a:cubicBezTo>
                    <a:pt x="2236" y="28188"/>
                    <a:pt x="1168" y="30923"/>
                    <a:pt x="1" y="33658"/>
                  </a:cubicBezTo>
                  <a:lnTo>
                    <a:pt x="5571" y="35893"/>
                  </a:lnTo>
                  <a:lnTo>
                    <a:pt x="8740" y="27520"/>
                  </a:lnTo>
                  <a:cubicBezTo>
                    <a:pt x="9307" y="26153"/>
                    <a:pt x="9841" y="24718"/>
                    <a:pt x="10342" y="23317"/>
                  </a:cubicBezTo>
                  <a:cubicBezTo>
                    <a:pt x="10575" y="22617"/>
                    <a:pt x="10842" y="21816"/>
                    <a:pt x="11075" y="21149"/>
                  </a:cubicBezTo>
                  <a:cubicBezTo>
                    <a:pt x="11342" y="20482"/>
                    <a:pt x="11642" y="19448"/>
                    <a:pt x="11743" y="18814"/>
                  </a:cubicBezTo>
                  <a:cubicBezTo>
                    <a:pt x="12510" y="15979"/>
                    <a:pt x="13244" y="13110"/>
                    <a:pt x="14044" y="10241"/>
                  </a:cubicBezTo>
                  <a:cubicBezTo>
                    <a:pt x="14845" y="7373"/>
                    <a:pt x="15679" y="4537"/>
                    <a:pt x="16513" y="1702"/>
                  </a:cubicBezTo>
                  <a:lnTo>
                    <a:pt x="100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7"/>
            <p:cNvSpPr/>
            <p:nvPr/>
          </p:nvSpPr>
          <p:spPr>
            <a:xfrm>
              <a:off x="3774525" y="1589075"/>
              <a:ext cx="412825" cy="897350"/>
            </a:xfrm>
            <a:custGeom>
              <a:rect b="b" l="l" r="r" t="t"/>
              <a:pathLst>
                <a:path extrusionOk="0" h="35894" w="16513">
                  <a:moveTo>
                    <a:pt x="10008" y="1"/>
                  </a:moveTo>
                  <a:cubicBezTo>
                    <a:pt x="9341" y="2869"/>
                    <a:pt x="8674" y="5738"/>
                    <a:pt x="8007" y="8674"/>
                  </a:cubicBezTo>
                  <a:cubicBezTo>
                    <a:pt x="7339" y="11576"/>
                    <a:pt x="6639" y="14411"/>
                    <a:pt x="5972" y="17380"/>
                  </a:cubicBezTo>
                  <a:cubicBezTo>
                    <a:pt x="5805" y="18214"/>
                    <a:pt x="5672" y="18647"/>
                    <a:pt x="5471" y="19315"/>
                  </a:cubicBezTo>
                  <a:cubicBezTo>
                    <a:pt x="5238" y="19982"/>
                    <a:pt x="5038" y="20682"/>
                    <a:pt x="4771" y="21349"/>
                  </a:cubicBezTo>
                  <a:lnTo>
                    <a:pt x="3270" y="25486"/>
                  </a:lnTo>
                  <a:cubicBezTo>
                    <a:pt x="2236" y="28188"/>
                    <a:pt x="1168" y="30923"/>
                    <a:pt x="1" y="33658"/>
                  </a:cubicBezTo>
                  <a:lnTo>
                    <a:pt x="5571" y="35893"/>
                  </a:lnTo>
                  <a:lnTo>
                    <a:pt x="8740" y="27520"/>
                  </a:lnTo>
                  <a:cubicBezTo>
                    <a:pt x="9307" y="26153"/>
                    <a:pt x="9841" y="24718"/>
                    <a:pt x="10342" y="23317"/>
                  </a:cubicBezTo>
                  <a:cubicBezTo>
                    <a:pt x="10575" y="22617"/>
                    <a:pt x="10842" y="21816"/>
                    <a:pt x="11075" y="21149"/>
                  </a:cubicBezTo>
                  <a:cubicBezTo>
                    <a:pt x="11342" y="20482"/>
                    <a:pt x="11642" y="19448"/>
                    <a:pt x="11743" y="18814"/>
                  </a:cubicBezTo>
                  <a:cubicBezTo>
                    <a:pt x="12510" y="15979"/>
                    <a:pt x="13244" y="13110"/>
                    <a:pt x="14044" y="10241"/>
                  </a:cubicBezTo>
                  <a:cubicBezTo>
                    <a:pt x="14845" y="7373"/>
                    <a:pt x="15679" y="4537"/>
                    <a:pt x="16513" y="1702"/>
                  </a:cubicBezTo>
                  <a:lnTo>
                    <a:pt x="10008" y="1"/>
                  </a:lnTo>
                  <a:close/>
                </a:path>
              </a:pathLst>
            </a:custGeom>
            <a:solidFill>
              <a:srgbClr val="FFFFFF">
                <a:alpha val="5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7"/>
            <p:cNvSpPr/>
            <p:nvPr/>
          </p:nvSpPr>
          <p:spPr>
            <a:xfrm>
              <a:off x="3651100" y="2088600"/>
              <a:ext cx="649675" cy="506225"/>
            </a:xfrm>
            <a:custGeom>
              <a:rect b="b" l="l" r="r" t="t"/>
              <a:pathLst>
                <a:path extrusionOk="0" h="20249" w="25987">
                  <a:moveTo>
                    <a:pt x="1168" y="1"/>
                  </a:moveTo>
                  <a:cubicBezTo>
                    <a:pt x="501" y="34"/>
                    <a:pt x="1" y="534"/>
                    <a:pt x="1" y="1202"/>
                  </a:cubicBezTo>
                  <a:lnTo>
                    <a:pt x="1" y="17246"/>
                  </a:lnTo>
                  <a:cubicBezTo>
                    <a:pt x="68" y="17980"/>
                    <a:pt x="601" y="18581"/>
                    <a:pt x="1302" y="18647"/>
                  </a:cubicBezTo>
                  <a:lnTo>
                    <a:pt x="24685" y="20248"/>
                  </a:lnTo>
                  <a:lnTo>
                    <a:pt x="24819" y="20248"/>
                  </a:lnTo>
                  <a:cubicBezTo>
                    <a:pt x="25486" y="20215"/>
                    <a:pt x="25986" y="19715"/>
                    <a:pt x="25986" y="19048"/>
                  </a:cubicBezTo>
                  <a:lnTo>
                    <a:pt x="25986" y="3003"/>
                  </a:lnTo>
                  <a:cubicBezTo>
                    <a:pt x="25953" y="2269"/>
                    <a:pt x="25419" y="1669"/>
                    <a:pt x="24685" y="1602"/>
                  </a:cubicBezTo>
                  <a:lnTo>
                    <a:pt x="130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7"/>
            <p:cNvSpPr/>
            <p:nvPr/>
          </p:nvSpPr>
          <p:spPr>
            <a:xfrm>
              <a:off x="3661125" y="2081925"/>
              <a:ext cx="648825" cy="507050"/>
            </a:xfrm>
            <a:custGeom>
              <a:rect b="b" l="l" r="r" t="t"/>
              <a:pathLst>
                <a:path extrusionOk="0" h="20282" w="25953">
                  <a:moveTo>
                    <a:pt x="1168" y="1"/>
                  </a:moveTo>
                  <a:cubicBezTo>
                    <a:pt x="501" y="34"/>
                    <a:pt x="0" y="568"/>
                    <a:pt x="0" y="1235"/>
                  </a:cubicBezTo>
                  <a:lnTo>
                    <a:pt x="0" y="17280"/>
                  </a:lnTo>
                  <a:cubicBezTo>
                    <a:pt x="34" y="17980"/>
                    <a:pt x="567" y="18614"/>
                    <a:pt x="1268" y="18647"/>
                  </a:cubicBezTo>
                  <a:lnTo>
                    <a:pt x="24685" y="20282"/>
                  </a:lnTo>
                  <a:lnTo>
                    <a:pt x="24785" y="20282"/>
                  </a:lnTo>
                  <a:cubicBezTo>
                    <a:pt x="25452" y="20249"/>
                    <a:pt x="25952" y="19748"/>
                    <a:pt x="25952" y="19081"/>
                  </a:cubicBezTo>
                  <a:lnTo>
                    <a:pt x="25952" y="3003"/>
                  </a:lnTo>
                  <a:cubicBezTo>
                    <a:pt x="25919" y="2302"/>
                    <a:pt x="25385" y="1669"/>
                    <a:pt x="24685" y="1635"/>
                  </a:cubicBezTo>
                  <a:lnTo>
                    <a:pt x="12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7"/>
            <p:cNvSpPr/>
            <p:nvPr/>
          </p:nvSpPr>
          <p:spPr>
            <a:xfrm>
              <a:off x="3978850" y="1500675"/>
              <a:ext cx="643825" cy="1540525"/>
            </a:xfrm>
            <a:custGeom>
              <a:rect b="b" l="l" r="r" t="t"/>
              <a:pathLst>
                <a:path extrusionOk="0" h="61621" w="25753">
                  <a:moveTo>
                    <a:pt x="9407" y="1"/>
                  </a:moveTo>
                  <a:cubicBezTo>
                    <a:pt x="7572" y="1"/>
                    <a:pt x="5738" y="234"/>
                    <a:pt x="4003" y="735"/>
                  </a:cubicBezTo>
                  <a:cubicBezTo>
                    <a:pt x="2836" y="1068"/>
                    <a:pt x="1968" y="2036"/>
                    <a:pt x="1735" y="3236"/>
                  </a:cubicBezTo>
                  <a:cubicBezTo>
                    <a:pt x="501" y="10575"/>
                    <a:pt x="0" y="18047"/>
                    <a:pt x="200" y="25486"/>
                  </a:cubicBezTo>
                  <a:cubicBezTo>
                    <a:pt x="567" y="39562"/>
                    <a:pt x="67" y="61345"/>
                    <a:pt x="67" y="61345"/>
                  </a:cubicBezTo>
                  <a:cubicBezTo>
                    <a:pt x="67" y="61345"/>
                    <a:pt x="4794" y="61620"/>
                    <a:pt x="10935" y="61620"/>
                  </a:cubicBezTo>
                  <a:cubicBezTo>
                    <a:pt x="15480" y="61620"/>
                    <a:pt x="20799" y="61469"/>
                    <a:pt x="25552" y="60944"/>
                  </a:cubicBezTo>
                  <a:cubicBezTo>
                    <a:pt x="25318" y="50203"/>
                    <a:pt x="22516" y="31924"/>
                    <a:pt x="22917" y="27154"/>
                  </a:cubicBezTo>
                  <a:cubicBezTo>
                    <a:pt x="23517" y="21016"/>
                    <a:pt x="24851" y="9007"/>
                    <a:pt x="25552" y="4037"/>
                  </a:cubicBezTo>
                  <a:cubicBezTo>
                    <a:pt x="25752" y="2569"/>
                    <a:pt x="24885" y="1168"/>
                    <a:pt x="23484" y="735"/>
                  </a:cubicBezTo>
                  <a:cubicBezTo>
                    <a:pt x="22216" y="368"/>
                    <a:pt x="20882" y="168"/>
                    <a:pt x="19548" y="168"/>
                  </a:cubicBezTo>
                  <a:cubicBezTo>
                    <a:pt x="17613" y="3003"/>
                    <a:pt x="10875" y="7306"/>
                    <a:pt x="9507" y="14311"/>
                  </a:cubicBezTo>
                  <a:cubicBezTo>
                    <a:pt x="7572" y="7573"/>
                    <a:pt x="9407" y="1"/>
                    <a:pt x="9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7"/>
            <p:cNvSpPr/>
            <p:nvPr/>
          </p:nvSpPr>
          <p:spPr>
            <a:xfrm>
              <a:off x="3978850" y="1500675"/>
              <a:ext cx="645475" cy="1540525"/>
            </a:xfrm>
            <a:custGeom>
              <a:rect b="b" l="l" r="r" t="t"/>
              <a:pathLst>
                <a:path extrusionOk="0" h="61621" w="25819">
                  <a:moveTo>
                    <a:pt x="9407" y="1"/>
                  </a:moveTo>
                  <a:cubicBezTo>
                    <a:pt x="7572" y="1"/>
                    <a:pt x="5738" y="234"/>
                    <a:pt x="4003" y="735"/>
                  </a:cubicBezTo>
                  <a:cubicBezTo>
                    <a:pt x="2836" y="1068"/>
                    <a:pt x="1968" y="2036"/>
                    <a:pt x="1735" y="3236"/>
                  </a:cubicBezTo>
                  <a:cubicBezTo>
                    <a:pt x="501" y="10575"/>
                    <a:pt x="0" y="18047"/>
                    <a:pt x="200" y="25486"/>
                  </a:cubicBezTo>
                  <a:cubicBezTo>
                    <a:pt x="567" y="39562"/>
                    <a:pt x="67" y="61345"/>
                    <a:pt x="67" y="61345"/>
                  </a:cubicBezTo>
                  <a:cubicBezTo>
                    <a:pt x="67" y="61345"/>
                    <a:pt x="4794" y="61620"/>
                    <a:pt x="10935" y="61620"/>
                  </a:cubicBezTo>
                  <a:cubicBezTo>
                    <a:pt x="15480" y="61620"/>
                    <a:pt x="20799" y="61469"/>
                    <a:pt x="25552" y="60944"/>
                  </a:cubicBezTo>
                  <a:cubicBezTo>
                    <a:pt x="25318" y="50203"/>
                    <a:pt x="22516" y="31924"/>
                    <a:pt x="22917" y="27154"/>
                  </a:cubicBezTo>
                  <a:cubicBezTo>
                    <a:pt x="23517" y="21016"/>
                    <a:pt x="24851" y="9007"/>
                    <a:pt x="25552" y="4037"/>
                  </a:cubicBezTo>
                  <a:cubicBezTo>
                    <a:pt x="25819" y="2636"/>
                    <a:pt x="24985" y="1235"/>
                    <a:pt x="23651" y="801"/>
                  </a:cubicBezTo>
                  <a:cubicBezTo>
                    <a:pt x="22316" y="368"/>
                    <a:pt x="20915" y="168"/>
                    <a:pt x="19548" y="168"/>
                  </a:cubicBezTo>
                  <a:cubicBezTo>
                    <a:pt x="17613" y="3003"/>
                    <a:pt x="10875" y="7306"/>
                    <a:pt x="9507" y="14311"/>
                  </a:cubicBezTo>
                  <a:cubicBezTo>
                    <a:pt x="7572" y="7573"/>
                    <a:pt x="9407" y="1"/>
                    <a:pt x="9407" y="1"/>
                  </a:cubicBezTo>
                  <a:close/>
                </a:path>
              </a:pathLst>
            </a:custGeom>
            <a:solidFill>
              <a:srgbClr val="FFFFFF">
                <a:alpha val="5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7"/>
            <p:cNvSpPr/>
            <p:nvPr/>
          </p:nvSpPr>
          <p:spPr>
            <a:xfrm>
              <a:off x="4437500" y="2360475"/>
              <a:ext cx="154300" cy="117600"/>
            </a:xfrm>
            <a:custGeom>
              <a:rect b="b" l="l" r="r" t="t"/>
              <a:pathLst>
                <a:path extrusionOk="0" h="4704" w="6172">
                  <a:moveTo>
                    <a:pt x="2369" y="0"/>
                  </a:moveTo>
                  <a:lnTo>
                    <a:pt x="1" y="3136"/>
                  </a:lnTo>
                  <a:lnTo>
                    <a:pt x="4337" y="4703"/>
                  </a:lnTo>
                  <a:cubicBezTo>
                    <a:pt x="4337" y="4703"/>
                    <a:pt x="6172" y="1635"/>
                    <a:pt x="4704" y="434"/>
                  </a:cubicBezTo>
                  <a:lnTo>
                    <a:pt x="2369" y="0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7"/>
            <p:cNvSpPr/>
            <p:nvPr/>
          </p:nvSpPr>
          <p:spPr>
            <a:xfrm>
              <a:off x="4418325" y="2438850"/>
              <a:ext cx="127625" cy="107450"/>
            </a:xfrm>
            <a:custGeom>
              <a:rect b="b" l="l" r="r" t="t"/>
              <a:pathLst>
                <a:path extrusionOk="0" h="4298" w="5105">
                  <a:moveTo>
                    <a:pt x="768" y="1"/>
                  </a:moveTo>
                  <a:lnTo>
                    <a:pt x="167" y="2402"/>
                  </a:lnTo>
                  <a:cubicBezTo>
                    <a:pt x="1" y="3103"/>
                    <a:pt x="434" y="3803"/>
                    <a:pt x="1101" y="4004"/>
                  </a:cubicBezTo>
                  <a:lnTo>
                    <a:pt x="1235" y="4004"/>
                  </a:lnTo>
                  <a:lnTo>
                    <a:pt x="2836" y="4270"/>
                  </a:lnTo>
                  <a:cubicBezTo>
                    <a:pt x="2928" y="4289"/>
                    <a:pt x="3019" y="4298"/>
                    <a:pt x="3109" y="4298"/>
                  </a:cubicBezTo>
                  <a:cubicBezTo>
                    <a:pt x="3671" y="4298"/>
                    <a:pt x="4174" y="3950"/>
                    <a:pt x="4404" y="3403"/>
                  </a:cubicBezTo>
                  <a:lnTo>
                    <a:pt x="5104" y="1568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7"/>
            <p:cNvSpPr/>
            <p:nvPr/>
          </p:nvSpPr>
          <p:spPr>
            <a:xfrm>
              <a:off x="4445850" y="1564900"/>
              <a:ext cx="310250" cy="862300"/>
            </a:xfrm>
            <a:custGeom>
              <a:rect b="b" l="l" r="r" t="t"/>
              <a:pathLst>
                <a:path extrusionOk="0" h="34492" w="12410">
                  <a:moveTo>
                    <a:pt x="6638" y="0"/>
                  </a:moveTo>
                  <a:lnTo>
                    <a:pt x="567" y="3036"/>
                  </a:lnTo>
                  <a:cubicBezTo>
                    <a:pt x="1235" y="4203"/>
                    <a:pt x="1902" y="5471"/>
                    <a:pt x="2502" y="6705"/>
                  </a:cubicBezTo>
                  <a:cubicBezTo>
                    <a:pt x="3069" y="7973"/>
                    <a:pt x="3670" y="9207"/>
                    <a:pt x="4203" y="10474"/>
                  </a:cubicBezTo>
                  <a:cubicBezTo>
                    <a:pt x="4737" y="11709"/>
                    <a:pt x="5237" y="12976"/>
                    <a:pt x="5671" y="14210"/>
                  </a:cubicBezTo>
                  <a:cubicBezTo>
                    <a:pt x="5838" y="14844"/>
                    <a:pt x="6038" y="15445"/>
                    <a:pt x="6171" y="16012"/>
                  </a:cubicBezTo>
                  <a:cubicBezTo>
                    <a:pt x="6238" y="16312"/>
                    <a:pt x="6271" y="16579"/>
                    <a:pt x="6338" y="16812"/>
                  </a:cubicBezTo>
                  <a:cubicBezTo>
                    <a:pt x="6372" y="16946"/>
                    <a:pt x="6372" y="17013"/>
                    <a:pt x="6372" y="17146"/>
                  </a:cubicBezTo>
                  <a:lnTo>
                    <a:pt x="6372" y="17413"/>
                  </a:lnTo>
                  <a:lnTo>
                    <a:pt x="6372" y="17546"/>
                  </a:lnTo>
                  <a:cubicBezTo>
                    <a:pt x="6372" y="17613"/>
                    <a:pt x="6338" y="17780"/>
                    <a:pt x="6338" y="17846"/>
                  </a:cubicBezTo>
                  <a:lnTo>
                    <a:pt x="6238" y="18213"/>
                  </a:lnTo>
                  <a:lnTo>
                    <a:pt x="6105" y="18647"/>
                  </a:lnTo>
                  <a:cubicBezTo>
                    <a:pt x="5905" y="19214"/>
                    <a:pt x="5704" y="19848"/>
                    <a:pt x="5438" y="20482"/>
                  </a:cubicBezTo>
                  <a:cubicBezTo>
                    <a:pt x="4937" y="21683"/>
                    <a:pt x="4403" y="22983"/>
                    <a:pt x="3836" y="24218"/>
                  </a:cubicBezTo>
                  <a:cubicBezTo>
                    <a:pt x="2602" y="26719"/>
                    <a:pt x="1335" y="29221"/>
                    <a:pt x="0" y="31656"/>
                  </a:cubicBezTo>
                  <a:lnTo>
                    <a:pt x="5337" y="34492"/>
                  </a:lnTo>
                  <a:cubicBezTo>
                    <a:pt x="6005" y="33191"/>
                    <a:pt x="6572" y="31923"/>
                    <a:pt x="7239" y="30622"/>
                  </a:cubicBezTo>
                  <a:cubicBezTo>
                    <a:pt x="7906" y="29321"/>
                    <a:pt x="8506" y="28020"/>
                    <a:pt x="9140" y="26686"/>
                  </a:cubicBezTo>
                  <a:cubicBezTo>
                    <a:pt x="9741" y="25352"/>
                    <a:pt x="10341" y="24084"/>
                    <a:pt x="10908" y="22650"/>
                  </a:cubicBezTo>
                  <a:cubicBezTo>
                    <a:pt x="11208" y="21949"/>
                    <a:pt x="11509" y="21249"/>
                    <a:pt x="11742" y="20482"/>
                  </a:cubicBezTo>
                  <a:cubicBezTo>
                    <a:pt x="11875" y="20115"/>
                    <a:pt x="12009" y="19681"/>
                    <a:pt x="12142" y="19281"/>
                  </a:cubicBezTo>
                  <a:cubicBezTo>
                    <a:pt x="12176" y="19014"/>
                    <a:pt x="12242" y="18814"/>
                    <a:pt x="12276" y="18514"/>
                  </a:cubicBezTo>
                  <a:lnTo>
                    <a:pt x="12376" y="18113"/>
                  </a:lnTo>
                  <a:cubicBezTo>
                    <a:pt x="12376" y="17947"/>
                    <a:pt x="12409" y="17746"/>
                    <a:pt x="12409" y="17546"/>
                  </a:cubicBezTo>
                  <a:cubicBezTo>
                    <a:pt x="12409" y="17079"/>
                    <a:pt x="12409" y="16512"/>
                    <a:pt x="12342" y="16012"/>
                  </a:cubicBezTo>
                  <a:cubicBezTo>
                    <a:pt x="12276" y="15578"/>
                    <a:pt x="12209" y="15145"/>
                    <a:pt x="12142" y="14744"/>
                  </a:cubicBezTo>
                  <a:cubicBezTo>
                    <a:pt x="11976" y="13910"/>
                    <a:pt x="11742" y="13143"/>
                    <a:pt x="11542" y="12409"/>
                  </a:cubicBezTo>
                  <a:cubicBezTo>
                    <a:pt x="11075" y="10941"/>
                    <a:pt x="10641" y="9507"/>
                    <a:pt x="10074" y="8139"/>
                  </a:cubicBezTo>
                  <a:cubicBezTo>
                    <a:pt x="9540" y="6772"/>
                    <a:pt x="9007" y="5438"/>
                    <a:pt x="8406" y="4070"/>
                  </a:cubicBezTo>
                  <a:cubicBezTo>
                    <a:pt x="7839" y="2669"/>
                    <a:pt x="7239" y="1401"/>
                    <a:pt x="66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7"/>
            <p:cNvSpPr/>
            <p:nvPr/>
          </p:nvSpPr>
          <p:spPr>
            <a:xfrm>
              <a:off x="4445850" y="1564900"/>
              <a:ext cx="310250" cy="862300"/>
            </a:xfrm>
            <a:custGeom>
              <a:rect b="b" l="l" r="r" t="t"/>
              <a:pathLst>
                <a:path extrusionOk="0" h="34492" w="12410">
                  <a:moveTo>
                    <a:pt x="6638" y="0"/>
                  </a:moveTo>
                  <a:lnTo>
                    <a:pt x="567" y="3036"/>
                  </a:lnTo>
                  <a:cubicBezTo>
                    <a:pt x="1235" y="4203"/>
                    <a:pt x="1902" y="5471"/>
                    <a:pt x="2502" y="6705"/>
                  </a:cubicBezTo>
                  <a:cubicBezTo>
                    <a:pt x="3069" y="7973"/>
                    <a:pt x="3670" y="9207"/>
                    <a:pt x="4203" y="10474"/>
                  </a:cubicBezTo>
                  <a:cubicBezTo>
                    <a:pt x="4737" y="11709"/>
                    <a:pt x="5237" y="12976"/>
                    <a:pt x="5671" y="14210"/>
                  </a:cubicBezTo>
                  <a:cubicBezTo>
                    <a:pt x="5838" y="14844"/>
                    <a:pt x="6038" y="15445"/>
                    <a:pt x="6171" y="16012"/>
                  </a:cubicBezTo>
                  <a:cubicBezTo>
                    <a:pt x="6238" y="16312"/>
                    <a:pt x="6271" y="16579"/>
                    <a:pt x="6338" y="16812"/>
                  </a:cubicBezTo>
                  <a:cubicBezTo>
                    <a:pt x="6372" y="16946"/>
                    <a:pt x="6372" y="17013"/>
                    <a:pt x="6372" y="17146"/>
                  </a:cubicBezTo>
                  <a:lnTo>
                    <a:pt x="6372" y="17413"/>
                  </a:lnTo>
                  <a:lnTo>
                    <a:pt x="6372" y="17546"/>
                  </a:lnTo>
                  <a:cubicBezTo>
                    <a:pt x="6372" y="17613"/>
                    <a:pt x="6338" y="17780"/>
                    <a:pt x="6338" y="17846"/>
                  </a:cubicBezTo>
                  <a:lnTo>
                    <a:pt x="6238" y="18213"/>
                  </a:lnTo>
                  <a:lnTo>
                    <a:pt x="6105" y="18647"/>
                  </a:lnTo>
                  <a:cubicBezTo>
                    <a:pt x="5905" y="19214"/>
                    <a:pt x="5704" y="19848"/>
                    <a:pt x="5438" y="20482"/>
                  </a:cubicBezTo>
                  <a:cubicBezTo>
                    <a:pt x="4937" y="21683"/>
                    <a:pt x="4403" y="22983"/>
                    <a:pt x="3836" y="24218"/>
                  </a:cubicBezTo>
                  <a:cubicBezTo>
                    <a:pt x="2602" y="26719"/>
                    <a:pt x="1335" y="29221"/>
                    <a:pt x="0" y="31656"/>
                  </a:cubicBezTo>
                  <a:lnTo>
                    <a:pt x="5337" y="34492"/>
                  </a:lnTo>
                  <a:cubicBezTo>
                    <a:pt x="6005" y="33191"/>
                    <a:pt x="6572" y="31923"/>
                    <a:pt x="7239" y="30622"/>
                  </a:cubicBezTo>
                  <a:cubicBezTo>
                    <a:pt x="7906" y="29321"/>
                    <a:pt x="8506" y="28020"/>
                    <a:pt x="9140" y="26686"/>
                  </a:cubicBezTo>
                  <a:cubicBezTo>
                    <a:pt x="9741" y="25352"/>
                    <a:pt x="10341" y="24084"/>
                    <a:pt x="10908" y="22650"/>
                  </a:cubicBezTo>
                  <a:cubicBezTo>
                    <a:pt x="11208" y="21949"/>
                    <a:pt x="11509" y="21249"/>
                    <a:pt x="11742" y="20482"/>
                  </a:cubicBezTo>
                  <a:cubicBezTo>
                    <a:pt x="11875" y="20115"/>
                    <a:pt x="12009" y="19681"/>
                    <a:pt x="12142" y="19281"/>
                  </a:cubicBezTo>
                  <a:cubicBezTo>
                    <a:pt x="12176" y="19014"/>
                    <a:pt x="12242" y="18814"/>
                    <a:pt x="12276" y="18514"/>
                  </a:cubicBezTo>
                  <a:lnTo>
                    <a:pt x="12376" y="18113"/>
                  </a:lnTo>
                  <a:cubicBezTo>
                    <a:pt x="12376" y="17947"/>
                    <a:pt x="12409" y="17746"/>
                    <a:pt x="12409" y="17546"/>
                  </a:cubicBezTo>
                  <a:cubicBezTo>
                    <a:pt x="12409" y="17079"/>
                    <a:pt x="12409" y="16512"/>
                    <a:pt x="12342" y="16012"/>
                  </a:cubicBezTo>
                  <a:cubicBezTo>
                    <a:pt x="12276" y="15578"/>
                    <a:pt x="12209" y="15145"/>
                    <a:pt x="12142" y="14744"/>
                  </a:cubicBezTo>
                  <a:cubicBezTo>
                    <a:pt x="11976" y="13910"/>
                    <a:pt x="11742" y="13143"/>
                    <a:pt x="11542" y="12409"/>
                  </a:cubicBezTo>
                  <a:cubicBezTo>
                    <a:pt x="11075" y="10941"/>
                    <a:pt x="10641" y="9507"/>
                    <a:pt x="10074" y="8139"/>
                  </a:cubicBezTo>
                  <a:cubicBezTo>
                    <a:pt x="9540" y="6772"/>
                    <a:pt x="9007" y="5438"/>
                    <a:pt x="8406" y="4070"/>
                  </a:cubicBezTo>
                  <a:cubicBezTo>
                    <a:pt x="7839" y="2669"/>
                    <a:pt x="7239" y="1401"/>
                    <a:pt x="6638" y="0"/>
                  </a:cubicBezTo>
                  <a:close/>
                </a:path>
              </a:pathLst>
            </a:custGeom>
            <a:solidFill>
              <a:srgbClr val="FFFFFF">
                <a:alpha val="5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7"/>
            <p:cNvSpPr/>
            <p:nvPr/>
          </p:nvSpPr>
          <p:spPr>
            <a:xfrm>
              <a:off x="4375575" y="2376300"/>
              <a:ext cx="209550" cy="300225"/>
            </a:xfrm>
            <a:custGeom>
              <a:rect b="b" l="l" r="r" t="t"/>
              <a:pathLst>
                <a:path extrusionOk="0" h="12009" w="8382">
                  <a:moveTo>
                    <a:pt x="643" y="1"/>
                  </a:moveTo>
                  <a:lnTo>
                    <a:pt x="643" y="1"/>
                  </a:lnTo>
                  <a:cubicBezTo>
                    <a:pt x="0" y="4533"/>
                    <a:pt x="906" y="12009"/>
                    <a:pt x="4286" y="12009"/>
                  </a:cubicBezTo>
                  <a:cubicBezTo>
                    <a:pt x="4414" y="12009"/>
                    <a:pt x="4545" y="11998"/>
                    <a:pt x="4679" y="11976"/>
                  </a:cubicBezTo>
                  <a:cubicBezTo>
                    <a:pt x="8382" y="11342"/>
                    <a:pt x="7448" y="4838"/>
                    <a:pt x="7448" y="4838"/>
                  </a:cubicBezTo>
                  <a:lnTo>
                    <a:pt x="6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7"/>
            <p:cNvSpPr/>
            <p:nvPr/>
          </p:nvSpPr>
          <p:spPr>
            <a:xfrm>
              <a:off x="4375575" y="2376300"/>
              <a:ext cx="209550" cy="300225"/>
            </a:xfrm>
            <a:custGeom>
              <a:rect b="b" l="l" r="r" t="t"/>
              <a:pathLst>
                <a:path extrusionOk="0" h="12009" w="8382">
                  <a:moveTo>
                    <a:pt x="643" y="1"/>
                  </a:moveTo>
                  <a:lnTo>
                    <a:pt x="643" y="1"/>
                  </a:lnTo>
                  <a:cubicBezTo>
                    <a:pt x="0" y="4533"/>
                    <a:pt x="906" y="12009"/>
                    <a:pt x="4286" y="12009"/>
                  </a:cubicBezTo>
                  <a:cubicBezTo>
                    <a:pt x="4414" y="12009"/>
                    <a:pt x="4545" y="11998"/>
                    <a:pt x="4679" y="11976"/>
                  </a:cubicBezTo>
                  <a:cubicBezTo>
                    <a:pt x="8382" y="11342"/>
                    <a:pt x="7448" y="4838"/>
                    <a:pt x="7448" y="4838"/>
                  </a:cubicBezTo>
                  <a:lnTo>
                    <a:pt x="643" y="1"/>
                  </a:lnTo>
                  <a:close/>
                </a:path>
              </a:pathLst>
            </a:custGeom>
            <a:solidFill>
              <a:srgbClr val="FFFFFF">
                <a:alpha val="5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7"/>
            <p:cNvSpPr/>
            <p:nvPr/>
          </p:nvSpPr>
          <p:spPr>
            <a:xfrm>
              <a:off x="3959675" y="2376300"/>
              <a:ext cx="72575" cy="300400"/>
            </a:xfrm>
            <a:custGeom>
              <a:rect b="b" l="l" r="r" t="t"/>
              <a:pathLst>
                <a:path extrusionOk="0" h="12016" w="2903">
                  <a:moveTo>
                    <a:pt x="2902" y="1"/>
                  </a:moveTo>
                  <a:lnTo>
                    <a:pt x="601" y="4838"/>
                  </a:lnTo>
                  <a:cubicBezTo>
                    <a:pt x="601" y="4838"/>
                    <a:pt x="0" y="11342"/>
                    <a:pt x="1134" y="11976"/>
                  </a:cubicBezTo>
                  <a:cubicBezTo>
                    <a:pt x="1178" y="12003"/>
                    <a:pt x="1221" y="12016"/>
                    <a:pt x="1263" y="12016"/>
                  </a:cubicBezTo>
                  <a:cubicBezTo>
                    <a:pt x="2282" y="12016"/>
                    <a:pt x="2838" y="4517"/>
                    <a:pt x="29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7"/>
            <p:cNvSpPr/>
            <p:nvPr/>
          </p:nvSpPr>
          <p:spPr>
            <a:xfrm>
              <a:off x="3959675" y="2376300"/>
              <a:ext cx="72575" cy="300400"/>
            </a:xfrm>
            <a:custGeom>
              <a:rect b="b" l="l" r="r" t="t"/>
              <a:pathLst>
                <a:path extrusionOk="0" h="12016" w="2903">
                  <a:moveTo>
                    <a:pt x="2902" y="1"/>
                  </a:moveTo>
                  <a:lnTo>
                    <a:pt x="601" y="4838"/>
                  </a:lnTo>
                  <a:cubicBezTo>
                    <a:pt x="601" y="4838"/>
                    <a:pt x="0" y="11342"/>
                    <a:pt x="1134" y="11976"/>
                  </a:cubicBezTo>
                  <a:cubicBezTo>
                    <a:pt x="1178" y="12003"/>
                    <a:pt x="1221" y="12016"/>
                    <a:pt x="1263" y="12016"/>
                  </a:cubicBezTo>
                  <a:cubicBezTo>
                    <a:pt x="2282" y="12016"/>
                    <a:pt x="2838" y="4517"/>
                    <a:pt x="2902" y="1"/>
                  </a:cubicBezTo>
                  <a:close/>
                </a:path>
              </a:pathLst>
            </a:custGeom>
            <a:solidFill>
              <a:srgbClr val="FFFFFF">
                <a:alpha val="5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7"/>
            <p:cNvSpPr/>
            <p:nvPr/>
          </p:nvSpPr>
          <p:spPr>
            <a:xfrm>
              <a:off x="4204850" y="1877625"/>
              <a:ext cx="33375" cy="1123325"/>
            </a:xfrm>
            <a:custGeom>
              <a:rect b="b" l="l" r="r" t="t"/>
              <a:pathLst>
                <a:path extrusionOk="0" h="44933" w="1335">
                  <a:moveTo>
                    <a:pt x="267" y="0"/>
                  </a:moveTo>
                  <a:cubicBezTo>
                    <a:pt x="167" y="2569"/>
                    <a:pt x="0" y="31256"/>
                    <a:pt x="1101" y="44932"/>
                  </a:cubicBezTo>
                  <a:lnTo>
                    <a:pt x="1334" y="44866"/>
                  </a:lnTo>
                  <a:cubicBezTo>
                    <a:pt x="267" y="31256"/>
                    <a:pt x="434" y="2569"/>
                    <a:pt x="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9" name="Google Shape;1499;p47"/>
          <p:cNvSpPr txBox="1"/>
          <p:nvPr>
            <p:ph type="title"/>
          </p:nvPr>
        </p:nvSpPr>
        <p:spPr>
          <a:xfrm>
            <a:off x="720000" y="540000"/>
            <a:ext cx="40521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Questionnaire…</a:t>
            </a:r>
            <a:endParaRPr/>
          </a:p>
        </p:txBody>
      </p:sp>
      <p:sp>
        <p:nvSpPr>
          <p:cNvPr id="1500" name="Google Shape;1500;p47"/>
          <p:cNvSpPr txBox="1"/>
          <p:nvPr>
            <p:ph idx="1" type="body"/>
          </p:nvPr>
        </p:nvSpPr>
        <p:spPr>
          <a:xfrm>
            <a:off x="720000" y="1495775"/>
            <a:ext cx="3852000" cy="30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 Questions - Simple Questions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br>
              <a:rPr lang="en"/>
            </a:br>
            <a:r>
              <a:rPr lang="en"/>
              <a:t>H1N1 Concern [ 0 - 3 ]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Health Worker [ True / False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Age Group [ 18-34, 35-44, 45-54, 55-64, 65+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Race [ White, Black, Hispanic, Other 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Income Level [ Below Poverty, Above, 75k+ ]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inic Presentation by Slidesgo">
  <a:themeElements>
    <a:clrScheme name="Simple Light">
      <a:dk1>
        <a:srgbClr val="339EDB"/>
      </a:dk1>
      <a:lt1>
        <a:srgbClr val="9FD1EE"/>
      </a:lt1>
      <a:dk2>
        <a:srgbClr val="D0EDF8"/>
      </a:dk2>
      <a:lt2>
        <a:srgbClr val="FFE8E5"/>
      </a:lt2>
      <a:accent1>
        <a:srgbClr val="F5A0A7"/>
      </a:accent1>
      <a:accent2>
        <a:srgbClr val="EC697C"/>
      </a:accent2>
      <a:accent3>
        <a:srgbClr val="CCCCCC"/>
      </a:accent3>
      <a:accent4>
        <a:srgbClr val="FFFFFF"/>
      </a:accent4>
      <a:accent5>
        <a:srgbClr val="E6E6E6"/>
      </a:accent5>
      <a:accent6>
        <a:srgbClr val="EBEBEB"/>
      </a:accent6>
      <a:hlink>
        <a:srgbClr val="EC69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